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 id="2147483716" r:id="rId2"/>
  </p:sldMasterIdLst>
  <p:notesMasterIdLst>
    <p:notesMasterId r:id="rId9"/>
  </p:notesMasterIdLst>
  <p:sldIdLst>
    <p:sldId id="281" r:id="rId3"/>
    <p:sldId id="817" r:id="rId4"/>
    <p:sldId id="331" r:id="rId5"/>
    <p:sldId id="334" r:id="rId6"/>
    <p:sldId id="825" r:id="rId7"/>
    <p:sldId id="330" r:id="rId8"/>
  </p:sldIdLst>
  <p:sldSz cx="9144000" cy="6858000" type="screen4x3"/>
  <p:notesSz cx="9296400" cy="7010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03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1350" y="6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5E989D0-E240-4BC4-9ACA-D0C47BFCA9E6}" type="doc">
      <dgm:prSet loTypeId="urn:microsoft.com/office/officeart/2005/8/layout/pyramid2" loCatId="pyramid" qsTypeId="urn:microsoft.com/office/officeart/2005/8/quickstyle/simple3" qsCatId="simple" csTypeId="urn:microsoft.com/office/officeart/2005/8/colors/accent2_2" csCatId="accent2" phldr="1"/>
      <dgm:spPr/>
    </dgm:pt>
    <dgm:pt modelId="{DC79EBBC-F38F-4814-9C3F-C0B5621B881E}">
      <dgm:prSet phldrT="[Text]" custT="1">
        <dgm:style>
          <a:lnRef idx="1">
            <a:schemeClr val="accent3"/>
          </a:lnRef>
          <a:fillRef idx="3">
            <a:schemeClr val="accent3"/>
          </a:fillRef>
          <a:effectRef idx="2">
            <a:schemeClr val="accent3"/>
          </a:effectRef>
          <a:fontRef idx="minor">
            <a:schemeClr val="lt1"/>
          </a:fontRef>
        </dgm:style>
      </dgm:prSet>
      <dgm:spPr/>
      <dgm:t>
        <a:bodyPr/>
        <a:lstStyle/>
        <a:p>
          <a:r>
            <a:rPr lang="en-GB" sz="1600" b="1" dirty="0">
              <a:solidFill>
                <a:srgbClr val="C00000"/>
              </a:solidFill>
            </a:rPr>
            <a:t>Innovation Platform Facilitators</a:t>
          </a:r>
        </a:p>
      </dgm:t>
    </dgm:pt>
    <dgm:pt modelId="{5762832F-2677-4257-9AAA-15CB1C0F08F1}" type="parTrans" cxnId="{B9F92342-2135-448B-8FF0-A1A928E65FF7}">
      <dgm:prSet/>
      <dgm:spPr/>
      <dgm:t>
        <a:bodyPr/>
        <a:lstStyle/>
        <a:p>
          <a:endParaRPr lang="en-GB" sz="2000"/>
        </a:p>
      </dgm:t>
    </dgm:pt>
    <dgm:pt modelId="{BFAD4B4C-EAB4-4B31-9605-268B9E8DC3E1}" type="sibTrans" cxnId="{B9F92342-2135-448B-8FF0-A1A928E65FF7}">
      <dgm:prSet/>
      <dgm:spPr/>
      <dgm:t>
        <a:bodyPr/>
        <a:lstStyle/>
        <a:p>
          <a:endParaRPr lang="en-GB" sz="2000"/>
        </a:p>
      </dgm:t>
    </dgm:pt>
    <dgm:pt modelId="{A3ECB26E-C86C-405C-9E20-82A7F7824735}">
      <dgm:prSet phldrT="[Text]" custT="1">
        <dgm:style>
          <a:lnRef idx="1">
            <a:schemeClr val="accent3"/>
          </a:lnRef>
          <a:fillRef idx="3">
            <a:schemeClr val="accent3"/>
          </a:fillRef>
          <a:effectRef idx="2">
            <a:schemeClr val="accent3"/>
          </a:effectRef>
          <a:fontRef idx="minor">
            <a:schemeClr val="lt1"/>
          </a:fontRef>
        </dgm:style>
      </dgm:prSet>
      <dgm:spPr/>
      <dgm:t>
        <a:bodyPr/>
        <a:lstStyle/>
        <a:p>
          <a:r>
            <a:rPr lang="en-GB" sz="1600" b="1" dirty="0">
              <a:solidFill>
                <a:srgbClr val="C00000"/>
              </a:solidFill>
            </a:rPr>
            <a:t>2</a:t>
          </a:r>
          <a:r>
            <a:rPr lang="en-GB" sz="1600" b="1" baseline="30000" dirty="0">
              <a:solidFill>
                <a:srgbClr val="C00000"/>
              </a:solidFill>
            </a:rPr>
            <a:t>nd</a:t>
          </a:r>
          <a:r>
            <a:rPr lang="en-GB" sz="1600" b="1" dirty="0">
              <a:solidFill>
                <a:srgbClr val="C00000"/>
              </a:solidFill>
            </a:rPr>
            <a:t> level T of Trainers</a:t>
          </a:r>
        </a:p>
      </dgm:t>
    </dgm:pt>
    <dgm:pt modelId="{CDEC0537-4EFD-4A12-847A-602DA9C17E29}" type="parTrans" cxnId="{64919366-7C5B-46C5-A31B-F080AC81ABF4}">
      <dgm:prSet/>
      <dgm:spPr/>
      <dgm:t>
        <a:bodyPr/>
        <a:lstStyle/>
        <a:p>
          <a:endParaRPr lang="en-GB" sz="2000"/>
        </a:p>
      </dgm:t>
    </dgm:pt>
    <dgm:pt modelId="{5DD36511-5D7D-436F-8F8D-4E30F00B702F}" type="sibTrans" cxnId="{64919366-7C5B-46C5-A31B-F080AC81ABF4}">
      <dgm:prSet/>
      <dgm:spPr/>
      <dgm:t>
        <a:bodyPr/>
        <a:lstStyle/>
        <a:p>
          <a:endParaRPr lang="en-GB" sz="2000"/>
        </a:p>
      </dgm:t>
    </dgm:pt>
    <dgm:pt modelId="{E9B3D800-B9F3-4B77-9839-0C30562897A6}">
      <dgm:prSet phldrT="[Text]" custT="1">
        <dgm:style>
          <a:lnRef idx="1">
            <a:schemeClr val="accent3"/>
          </a:lnRef>
          <a:fillRef idx="3">
            <a:schemeClr val="accent3"/>
          </a:fillRef>
          <a:effectRef idx="2">
            <a:schemeClr val="accent3"/>
          </a:effectRef>
          <a:fontRef idx="minor">
            <a:schemeClr val="lt1"/>
          </a:fontRef>
        </dgm:style>
      </dgm:prSet>
      <dgm:spPr/>
      <dgm:t>
        <a:bodyPr/>
        <a:lstStyle/>
        <a:p>
          <a:r>
            <a:rPr lang="en-GB" sz="1600" b="1" dirty="0">
              <a:solidFill>
                <a:srgbClr val="C00000"/>
              </a:solidFill>
            </a:rPr>
            <a:t>1st level T of Trainers</a:t>
          </a:r>
        </a:p>
      </dgm:t>
    </dgm:pt>
    <dgm:pt modelId="{D07CE051-52DD-40F6-993D-9F172DB6767F}" type="parTrans" cxnId="{D0120F2E-A90D-4592-A240-C5B995B0AF75}">
      <dgm:prSet/>
      <dgm:spPr/>
      <dgm:t>
        <a:bodyPr/>
        <a:lstStyle/>
        <a:p>
          <a:endParaRPr lang="en-GB" sz="2000"/>
        </a:p>
      </dgm:t>
    </dgm:pt>
    <dgm:pt modelId="{087ABBF5-2457-4098-B0F1-5A19954A99B8}" type="sibTrans" cxnId="{D0120F2E-A90D-4592-A240-C5B995B0AF75}">
      <dgm:prSet/>
      <dgm:spPr/>
      <dgm:t>
        <a:bodyPr/>
        <a:lstStyle/>
        <a:p>
          <a:endParaRPr lang="en-GB" sz="2000"/>
        </a:p>
      </dgm:t>
    </dgm:pt>
    <dgm:pt modelId="{7E753564-5B7E-450E-8B35-284DC6048CE8}">
      <dgm:prSet phldrT="[Text]" custT="1">
        <dgm:style>
          <a:lnRef idx="1">
            <a:schemeClr val="accent3"/>
          </a:lnRef>
          <a:fillRef idx="3">
            <a:schemeClr val="accent3"/>
          </a:fillRef>
          <a:effectRef idx="2">
            <a:schemeClr val="accent3"/>
          </a:effectRef>
          <a:fontRef idx="minor">
            <a:schemeClr val="lt1"/>
          </a:fontRef>
        </dgm:style>
      </dgm:prSet>
      <dgm:spPr/>
      <dgm:t>
        <a:bodyPr/>
        <a:lstStyle/>
        <a:p>
          <a:r>
            <a:rPr lang="en-GB" sz="1600" b="1" dirty="0">
              <a:solidFill>
                <a:srgbClr val="C00000"/>
              </a:solidFill>
            </a:rPr>
            <a:t>3</a:t>
          </a:r>
          <a:r>
            <a:rPr lang="en-GB" sz="1600" b="1" baseline="30000" dirty="0">
              <a:solidFill>
                <a:srgbClr val="C00000"/>
              </a:solidFill>
            </a:rPr>
            <a:t>rd</a:t>
          </a:r>
          <a:r>
            <a:rPr lang="en-GB" sz="1600" b="1" dirty="0">
              <a:solidFill>
                <a:srgbClr val="C00000"/>
              </a:solidFill>
            </a:rPr>
            <a:t> level (Facilitators)</a:t>
          </a:r>
        </a:p>
      </dgm:t>
    </dgm:pt>
    <dgm:pt modelId="{F7C541AC-8D1B-4EBB-83CA-24D3C7FE7698}" type="parTrans" cxnId="{3D20688A-9F87-4A3A-A2F8-5F0BC883E400}">
      <dgm:prSet/>
      <dgm:spPr/>
      <dgm:t>
        <a:bodyPr/>
        <a:lstStyle/>
        <a:p>
          <a:endParaRPr lang="en-GB" sz="2000"/>
        </a:p>
      </dgm:t>
    </dgm:pt>
    <dgm:pt modelId="{1A14EC41-8562-497E-A2AC-50FC17C96751}" type="sibTrans" cxnId="{3D20688A-9F87-4A3A-A2F8-5F0BC883E400}">
      <dgm:prSet/>
      <dgm:spPr/>
      <dgm:t>
        <a:bodyPr/>
        <a:lstStyle/>
        <a:p>
          <a:endParaRPr lang="en-GB" sz="2000"/>
        </a:p>
      </dgm:t>
    </dgm:pt>
    <dgm:pt modelId="{55DCA78F-36A3-4F8C-B2A7-ED51F8975CFD}">
      <dgm:prSet phldrT="[Text]" custT="1">
        <dgm:style>
          <a:lnRef idx="1">
            <a:schemeClr val="accent3"/>
          </a:lnRef>
          <a:fillRef idx="3">
            <a:schemeClr val="accent3"/>
          </a:fillRef>
          <a:effectRef idx="2">
            <a:schemeClr val="accent3"/>
          </a:effectRef>
          <a:fontRef idx="minor">
            <a:schemeClr val="lt1"/>
          </a:fontRef>
        </dgm:style>
      </dgm:prSet>
      <dgm:spPr/>
      <dgm:t>
        <a:bodyPr/>
        <a:lstStyle/>
        <a:p>
          <a:r>
            <a:rPr lang="en-GB" sz="1600" b="1" dirty="0">
              <a:solidFill>
                <a:srgbClr val="C00000"/>
              </a:solidFill>
            </a:rPr>
            <a:t>Outreach Facilitators</a:t>
          </a:r>
        </a:p>
      </dgm:t>
    </dgm:pt>
    <dgm:pt modelId="{7E440CCE-1328-4946-B76D-9C7F26D2690A}" type="parTrans" cxnId="{6C9C7B89-DD9D-4C8C-83DA-D5516894E2DB}">
      <dgm:prSet/>
      <dgm:spPr/>
      <dgm:t>
        <a:bodyPr/>
        <a:lstStyle/>
        <a:p>
          <a:endParaRPr lang="en-GB" sz="2000"/>
        </a:p>
      </dgm:t>
    </dgm:pt>
    <dgm:pt modelId="{C6E84266-1040-4CF7-9F31-51CC048C8EDB}" type="sibTrans" cxnId="{6C9C7B89-DD9D-4C8C-83DA-D5516894E2DB}">
      <dgm:prSet/>
      <dgm:spPr/>
      <dgm:t>
        <a:bodyPr/>
        <a:lstStyle/>
        <a:p>
          <a:endParaRPr lang="en-GB" sz="2000"/>
        </a:p>
      </dgm:t>
    </dgm:pt>
    <dgm:pt modelId="{26F103AA-5B82-4C8F-B8CC-178E92D6C86B}" type="pres">
      <dgm:prSet presAssocID="{55E989D0-E240-4BC4-9ACA-D0C47BFCA9E6}" presName="compositeShape" presStyleCnt="0">
        <dgm:presLayoutVars>
          <dgm:dir/>
          <dgm:resizeHandles/>
        </dgm:presLayoutVars>
      </dgm:prSet>
      <dgm:spPr/>
    </dgm:pt>
    <dgm:pt modelId="{F45292C4-D0E9-4DB5-A455-A332124A6623}" type="pres">
      <dgm:prSet presAssocID="{55E989D0-E240-4BC4-9ACA-D0C47BFCA9E6}" presName="pyramid" presStyleLbl="node1" presStyleIdx="0" presStyleCnt="1" custAng="10800000"/>
      <dgm:spPr/>
    </dgm:pt>
    <dgm:pt modelId="{5B28B107-98BF-4DA1-A47B-5642021322B7}" type="pres">
      <dgm:prSet presAssocID="{55E989D0-E240-4BC4-9ACA-D0C47BFCA9E6}" presName="theList" presStyleCnt="0"/>
      <dgm:spPr/>
    </dgm:pt>
    <dgm:pt modelId="{0DD23DE9-C227-4B56-83EC-21C4481BE606}" type="pres">
      <dgm:prSet presAssocID="{DC79EBBC-F38F-4814-9C3F-C0B5621B881E}" presName="aNode" presStyleLbl="fgAcc1" presStyleIdx="0" presStyleCnt="5" custScaleX="104428" custScaleY="29446">
        <dgm:presLayoutVars>
          <dgm:bulletEnabled val="1"/>
        </dgm:presLayoutVars>
      </dgm:prSet>
      <dgm:spPr/>
    </dgm:pt>
    <dgm:pt modelId="{FA40D29D-10AB-459A-99D4-38B148FE7AE6}" type="pres">
      <dgm:prSet presAssocID="{DC79EBBC-F38F-4814-9C3F-C0B5621B881E}" presName="aSpace" presStyleCnt="0"/>
      <dgm:spPr/>
    </dgm:pt>
    <dgm:pt modelId="{BB2825F8-A937-44BC-A99B-BC7246CED06A}" type="pres">
      <dgm:prSet presAssocID="{55DCA78F-36A3-4F8C-B2A7-ED51F8975CFD}" presName="aNode" presStyleLbl="fgAcc1" presStyleIdx="1" presStyleCnt="5" custScaleY="21397">
        <dgm:presLayoutVars>
          <dgm:bulletEnabled val="1"/>
        </dgm:presLayoutVars>
      </dgm:prSet>
      <dgm:spPr/>
    </dgm:pt>
    <dgm:pt modelId="{56D27A72-F4FD-4BC7-ABF3-EFC5A32DE5E6}" type="pres">
      <dgm:prSet presAssocID="{55DCA78F-36A3-4F8C-B2A7-ED51F8975CFD}" presName="aSpace" presStyleCnt="0"/>
      <dgm:spPr/>
    </dgm:pt>
    <dgm:pt modelId="{FA2BBD73-E278-407A-A22C-E4651CF7353D}" type="pres">
      <dgm:prSet presAssocID="{7E753564-5B7E-450E-8B35-284DC6048CE8}" presName="aNode" presStyleLbl="fgAcc1" presStyleIdx="2" presStyleCnt="5" custScaleY="21397">
        <dgm:presLayoutVars>
          <dgm:bulletEnabled val="1"/>
        </dgm:presLayoutVars>
      </dgm:prSet>
      <dgm:spPr/>
    </dgm:pt>
    <dgm:pt modelId="{620E75A0-AE22-4124-A3AD-E567E080D89E}" type="pres">
      <dgm:prSet presAssocID="{7E753564-5B7E-450E-8B35-284DC6048CE8}" presName="aSpace" presStyleCnt="0"/>
      <dgm:spPr/>
    </dgm:pt>
    <dgm:pt modelId="{9E4F06A2-A868-414C-ACCF-70E19D7005DB}" type="pres">
      <dgm:prSet presAssocID="{A3ECB26E-C86C-405C-9E20-82A7F7824735}" presName="aNode" presStyleLbl="fgAcc1" presStyleIdx="3" presStyleCnt="5" custScaleY="16519">
        <dgm:presLayoutVars>
          <dgm:bulletEnabled val="1"/>
        </dgm:presLayoutVars>
      </dgm:prSet>
      <dgm:spPr/>
    </dgm:pt>
    <dgm:pt modelId="{603109AE-3908-464D-8AFE-C2F221E4C85F}" type="pres">
      <dgm:prSet presAssocID="{A3ECB26E-C86C-405C-9E20-82A7F7824735}" presName="aSpace" presStyleCnt="0"/>
      <dgm:spPr/>
    </dgm:pt>
    <dgm:pt modelId="{1D81216E-2C59-49B5-AA18-53D87AC8F573}" type="pres">
      <dgm:prSet presAssocID="{E9B3D800-B9F3-4B77-9839-0C30562897A6}" presName="aNode" presStyleLbl="fgAcc1" presStyleIdx="4" presStyleCnt="5" custScaleY="21875">
        <dgm:presLayoutVars>
          <dgm:bulletEnabled val="1"/>
        </dgm:presLayoutVars>
      </dgm:prSet>
      <dgm:spPr/>
    </dgm:pt>
    <dgm:pt modelId="{BCDBB3E6-5B09-4A4D-A2D1-6A3CE7D3EEF5}" type="pres">
      <dgm:prSet presAssocID="{E9B3D800-B9F3-4B77-9839-0C30562897A6}" presName="aSpace" presStyleCnt="0"/>
      <dgm:spPr/>
    </dgm:pt>
  </dgm:ptLst>
  <dgm:cxnLst>
    <dgm:cxn modelId="{58A0EC11-7D8E-4EF6-891A-77DB5B15D1C4}" type="presOf" srcId="{7E753564-5B7E-450E-8B35-284DC6048CE8}" destId="{FA2BBD73-E278-407A-A22C-E4651CF7353D}" srcOrd="0" destOrd="0" presId="urn:microsoft.com/office/officeart/2005/8/layout/pyramid2"/>
    <dgm:cxn modelId="{D0120F2E-A90D-4592-A240-C5B995B0AF75}" srcId="{55E989D0-E240-4BC4-9ACA-D0C47BFCA9E6}" destId="{E9B3D800-B9F3-4B77-9839-0C30562897A6}" srcOrd="4" destOrd="0" parTransId="{D07CE051-52DD-40F6-993D-9F172DB6767F}" sibTransId="{087ABBF5-2457-4098-B0F1-5A19954A99B8}"/>
    <dgm:cxn modelId="{14A6DB30-F07C-402B-9BCC-77D1176A1AE8}" type="presOf" srcId="{55DCA78F-36A3-4F8C-B2A7-ED51F8975CFD}" destId="{BB2825F8-A937-44BC-A99B-BC7246CED06A}" srcOrd="0" destOrd="0" presId="urn:microsoft.com/office/officeart/2005/8/layout/pyramid2"/>
    <dgm:cxn modelId="{966F2935-8735-4DDD-B3B4-64EE39233061}" type="presOf" srcId="{DC79EBBC-F38F-4814-9C3F-C0B5621B881E}" destId="{0DD23DE9-C227-4B56-83EC-21C4481BE606}" srcOrd="0" destOrd="0" presId="urn:microsoft.com/office/officeart/2005/8/layout/pyramid2"/>
    <dgm:cxn modelId="{96C7FB5D-0F04-409B-BCAE-402F28C515E6}" type="presOf" srcId="{A3ECB26E-C86C-405C-9E20-82A7F7824735}" destId="{9E4F06A2-A868-414C-ACCF-70E19D7005DB}" srcOrd="0" destOrd="0" presId="urn:microsoft.com/office/officeart/2005/8/layout/pyramid2"/>
    <dgm:cxn modelId="{B9F92342-2135-448B-8FF0-A1A928E65FF7}" srcId="{55E989D0-E240-4BC4-9ACA-D0C47BFCA9E6}" destId="{DC79EBBC-F38F-4814-9C3F-C0B5621B881E}" srcOrd="0" destOrd="0" parTransId="{5762832F-2677-4257-9AAA-15CB1C0F08F1}" sibTransId="{BFAD4B4C-EAB4-4B31-9605-268B9E8DC3E1}"/>
    <dgm:cxn modelId="{182F2265-CCF5-47DB-8B03-E3A1FA8C4164}" type="presOf" srcId="{E9B3D800-B9F3-4B77-9839-0C30562897A6}" destId="{1D81216E-2C59-49B5-AA18-53D87AC8F573}" srcOrd="0" destOrd="0" presId="urn:microsoft.com/office/officeart/2005/8/layout/pyramid2"/>
    <dgm:cxn modelId="{64919366-7C5B-46C5-A31B-F080AC81ABF4}" srcId="{55E989D0-E240-4BC4-9ACA-D0C47BFCA9E6}" destId="{A3ECB26E-C86C-405C-9E20-82A7F7824735}" srcOrd="3" destOrd="0" parTransId="{CDEC0537-4EFD-4A12-847A-602DA9C17E29}" sibTransId="{5DD36511-5D7D-436F-8F8D-4E30F00B702F}"/>
    <dgm:cxn modelId="{6C9C7B89-DD9D-4C8C-83DA-D5516894E2DB}" srcId="{55E989D0-E240-4BC4-9ACA-D0C47BFCA9E6}" destId="{55DCA78F-36A3-4F8C-B2A7-ED51F8975CFD}" srcOrd="1" destOrd="0" parTransId="{7E440CCE-1328-4946-B76D-9C7F26D2690A}" sibTransId="{C6E84266-1040-4CF7-9F31-51CC048C8EDB}"/>
    <dgm:cxn modelId="{3D20688A-9F87-4A3A-A2F8-5F0BC883E400}" srcId="{55E989D0-E240-4BC4-9ACA-D0C47BFCA9E6}" destId="{7E753564-5B7E-450E-8B35-284DC6048CE8}" srcOrd="2" destOrd="0" parTransId="{F7C541AC-8D1B-4EBB-83CA-24D3C7FE7698}" sibTransId="{1A14EC41-8562-497E-A2AC-50FC17C96751}"/>
    <dgm:cxn modelId="{95EDE1E5-89DA-42F1-8059-BBB7A5D9B504}" type="presOf" srcId="{55E989D0-E240-4BC4-9ACA-D0C47BFCA9E6}" destId="{26F103AA-5B82-4C8F-B8CC-178E92D6C86B}" srcOrd="0" destOrd="0" presId="urn:microsoft.com/office/officeart/2005/8/layout/pyramid2"/>
    <dgm:cxn modelId="{8120EC6B-0E40-4A46-B65E-DCCC1F298DDE}" type="presParOf" srcId="{26F103AA-5B82-4C8F-B8CC-178E92D6C86B}" destId="{F45292C4-D0E9-4DB5-A455-A332124A6623}" srcOrd="0" destOrd="0" presId="urn:microsoft.com/office/officeart/2005/8/layout/pyramid2"/>
    <dgm:cxn modelId="{29FCD390-BEEF-4463-ACDC-95328D8A4A59}" type="presParOf" srcId="{26F103AA-5B82-4C8F-B8CC-178E92D6C86B}" destId="{5B28B107-98BF-4DA1-A47B-5642021322B7}" srcOrd="1" destOrd="0" presId="urn:microsoft.com/office/officeart/2005/8/layout/pyramid2"/>
    <dgm:cxn modelId="{21988705-8945-449B-AB7C-80DF520A73BF}" type="presParOf" srcId="{5B28B107-98BF-4DA1-A47B-5642021322B7}" destId="{0DD23DE9-C227-4B56-83EC-21C4481BE606}" srcOrd="0" destOrd="0" presId="urn:microsoft.com/office/officeart/2005/8/layout/pyramid2"/>
    <dgm:cxn modelId="{105F8815-F226-4942-95AE-1B137BCF1C0D}" type="presParOf" srcId="{5B28B107-98BF-4DA1-A47B-5642021322B7}" destId="{FA40D29D-10AB-459A-99D4-38B148FE7AE6}" srcOrd="1" destOrd="0" presId="urn:microsoft.com/office/officeart/2005/8/layout/pyramid2"/>
    <dgm:cxn modelId="{218F9E60-05B5-4735-BCD8-0E1176424281}" type="presParOf" srcId="{5B28B107-98BF-4DA1-A47B-5642021322B7}" destId="{BB2825F8-A937-44BC-A99B-BC7246CED06A}" srcOrd="2" destOrd="0" presId="urn:microsoft.com/office/officeart/2005/8/layout/pyramid2"/>
    <dgm:cxn modelId="{D3A09AB5-D2FC-4E69-AAF8-80A03E77AB7B}" type="presParOf" srcId="{5B28B107-98BF-4DA1-A47B-5642021322B7}" destId="{56D27A72-F4FD-4BC7-ABF3-EFC5A32DE5E6}" srcOrd="3" destOrd="0" presId="urn:microsoft.com/office/officeart/2005/8/layout/pyramid2"/>
    <dgm:cxn modelId="{77B4332B-9A76-4276-B79D-4BE12F98F547}" type="presParOf" srcId="{5B28B107-98BF-4DA1-A47B-5642021322B7}" destId="{FA2BBD73-E278-407A-A22C-E4651CF7353D}" srcOrd="4" destOrd="0" presId="urn:microsoft.com/office/officeart/2005/8/layout/pyramid2"/>
    <dgm:cxn modelId="{B8D85AF9-9EFD-4AA1-96BB-F40A3BE1C0C3}" type="presParOf" srcId="{5B28B107-98BF-4DA1-A47B-5642021322B7}" destId="{620E75A0-AE22-4124-A3AD-E567E080D89E}" srcOrd="5" destOrd="0" presId="urn:microsoft.com/office/officeart/2005/8/layout/pyramid2"/>
    <dgm:cxn modelId="{AE442F93-19C5-4BA5-A9AF-7EEF9DF68F67}" type="presParOf" srcId="{5B28B107-98BF-4DA1-A47B-5642021322B7}" destId="{9E4F06A2-A868-414C-ACCF-70E19D7005DB}" srcOrd="6" destOrd="0" presId="urn:microsoft.com/office/officeart/2005/8/layout/pyramid2"/>
    <dgm:cxn modelId="{291A3ADD-02D9-4B8E-9578-0D87CDB626A0}" type="presParOf" srcId="{5B28B107-98BF-4DA1-A47B-5642021322B7}" destId="{603109AE-3908-464D-8AFE-C2F221E4C85F}" srcOrd="7" destOrd="0" presId="urn:microsoft.com/office/officeart/2005/8/layout/pyramid2"/>
    <dgm:cxn modelId="{4135022D-0401-4A60-A7AD-49919F329C7B}" type="presParOf" srcId="{5B28B107-98BF-4DA1-A47B-5642021322B7}" destId="{1D81216E-2C59-49B5-AA18-53D87AC8F573}" srcOrd="8" destOrd="0" presId="urn:microsoft.com/office/officeart/2005/8/layout/pyramid2"/>
    <dgm:cxn modelId="{BAF93A48-B376-4A49-A3E9-DAE1C3DA5F6F}" type="presParOf" srcId="{5B28B107-98BF-4DA1-A47B-5642021322B7}" destId="{BCDBB3E6-5B09-4A4D-A2D1-6A3CE7D3EEF5}" srcOrd="9"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EDD058A-5219-4A9A-8A1E-DFED25D4CB21}" type="doc">
      <dgm:prSet loTypeId="urn:microsoft.com/office/officeart/2005/8/layout/radial3" loCatId="relationship" qsTypeId="urn:microsoft.com/office/officeart/2005/8/quickstyle/simple1" qsCatId="simple" csTypeId="urn:microsoft.com/office/officeart/2005/8/colors/colorful4" csCatId="colorful" phldr="1"/>
      <dgm:spPr>
        <a:scene3d>
          <a:camera prst="isometricTopUp"/>
          <a:lightRig rig="threePt" dir="t"/>
        </a:scene3d>
      </dgm:spPr>
      <dgm:t>
        <a:bodyPr/>
        <a:lstStyle/>
        <a:p>
          <a:endParaRPr lang="en-GB"/>
        </a:p>
      </dgm:t>
    </dgm:pt>
    <dgm:pt modelId="{CE917A45-D758-451B-A57B-006534508192}">
      <dgm:prSet phldrT="[Text]" custT="1"/>
      <dgm:spPr/>
      <dgm:t>
        <a:bodyPr/>
        <a:lstStyle/>
        <a:p>
          <a:r>
            <a:rPr lang="en-GB" sz="1600" dirty="0"/>
            <a:t>Innovation</a:t>
          </a:r>
          <a:r>
            <a:rPr lang="en-GB" sz="1400" dirty="0"/>
            <a:t> </a:t>
          </a:r>
          <a:r>
            <a:rPr lang="en-GB" sz="1600" dirty="0"/>
            <a:t>Platform</a:t>
          </a:r>
        </a:p>
      </dgm:t>
    </dgm:pt>
    <dgm:pt modelId="{EC5D18EC-2A68-4B11-9547-34D823468732}" type="parTrans" cxnId="{1519831A-97C1-4125-B2BD-AA19B408D7C8}">
      <dgm:prSet/>
      <dgm:spPr/>
      <dgm:t>
        <a:bodyPr/>
        <a:lstStyle/>
        <a:p>
          <a:endParaRPr lang="en-GB" sz="1400"/>
        </a:p>
      </dgm:t>
    </dgm:pt>
    <dgm:pt modelId="{94C5A9BF-EE60-4670-A113-E1FE32014569}" type="sibTrans" cxnId="{1519831A-97C1-4125-B2BD-AA19B408D7C8}">
      <dgm:prSet/>
      <dgm:spPr/>
      <dgm:t>
        <a:bodyPr/>
        <a:lstStyle/>
        <a:p>
          <a:endParaRPr lang="en-GB" sz="1400"/>
        </a:p>
      </dgm:t>
    </dgm:pt>
    <dgm:pt modelId="{18812CEB-0C52-48E5-935B-0F7DF5173FA1}">
      <dgm:prSet phldrT="[Text]" custT="1"/>
      <dgm:spPr/>
      <dgm:t>
        <a:bodyPr/>
        <a:lstStyle/>
        <a:p>
          <a:r>
            <a:rPr lang="en-GB" sz="1100" dirty="0"/>
            <a:t>Cluster 1</a:t>
          </a:r>
        </a:p>
      </dgm:t>
    </dgm:pt>
    <dgm:pt modelId="{CE7BC8DC-DDC0-4F4A-8138-E084D46DB0D9}" type="parTrans" cxnId="{156D0854-733A-4782-817C-B371E9908FE7}">
      <dgm:prSet/>
      <dgm:spPr/>
      <dgm:t>
        <a:bodyPr/>
        <a:lstStyle/>
        <a:p>
          <a:endParaRPr lang="en-GB" sz="1400"/>
        </a:p>
      </dgm:t>
    </dgm:pt>
    <dgm:pt modelId="{A63EA383-9268-44E5-9B4F-ACD133950722}" type="sibTrans" cxnId="{156D0854-733A-4782-817C-B371E9908FE7}">
      <dgm:prSet/>
      <dgm:spPr/>
      <dgm:t>
        <a:bodyPr/>
        <a:lstStyle/>
        <a:p>
          <a:endParaRPr lang="en-GB" sz="1400"/>
        </a:p>
      </dgm:t>
    </dgm:pt>
    <dgm:pt modelId="{1BADCE2A-D3E2-40D0-8EE1-90D3EF3A5EE4}">
      <dgm:prSet phldrT="[Text]" custT="1"/>
      <dgm:spPr/>
      <dgm:t>
        <a:bodyPr/>
        <a:lstStyle/>
        <a:p>
          <a:r>
            <a:rPr lang="en-GB" sz="1200" dirty="0"/>
            <a:t>Cluster 2</a:t>
          </a:r>
        </a:p>
      </dgm:t>
    </dgm:pt>
    <dgm:pt modelId="{EC83D243-0974-4984-A3C8-896EC9AB88EE}" type="parTrans" cxnId="{003F8634-B7EF-41FC-ABEE-722A9379F7D1}">
      <dgm:prSet/>
      <dgm:spPr/>
      <dgm:t>
        <a:bodyPr/>
        <a:lstStyle/>
        <a:p>
          <a:endParaRPr lang="en-GB" sz="1400"/>
        </a:p>
      </dgm:t>
    </dgm:pt>
    <dgm:pt modelId="{FE27BC79-182D-4D8D-B7A8-76401691D948}" type="sibTrans" cxnId="{003F8634-B7EF-41FC-ABEE-722A9379F7D1}">
      <dgm:prSet/>
      <dgm:spPr/>
      <dgm:t>
        <a:bodyPr/>
        <a:lstStyle/>
        <a:p>
          <a:endParaRPr lang="en-GB" sz="1400"/>
        </a:p>
      </dgm:t>
    </dgm:pt>
    <dgm:pt modelId="{8A7CA480-3738-46C2-84DD-9173600CB1D7}">
      <dgm:prSet phldrT="[Text]" custT="1"/>
      <dgm:spPr/>
      <dgm:t>
        <a:bodyPr/>
        <a:lstStyle/>
        <a:p>
          <a:r>
            <a:rPr lang="en-GB" sz="1200" dirty="0"/>
            <a:t>Cluster 3</a:t>
          </a:r>
        </a:p>
      </dgm:t>
    </dgm:pt>
    <dgm:pt modelId="{F85DE11B-7651-447A-A30D-63AE869CDFFF}" type="parTrans" cxnId="{4BD961A0-0F11-42FB-9A38-65BE57EC38AB}">
      <dgm:prSet/>
      <dgm:spPr/>
      <dgm:t>
        <a:bodyPr/>
        <a:lstStyle/>
        <a:p>
          <a:endParaRPr lang="en-GB" sz="1400"/>
        </a:p>
      </dgm:t>
    </dgm:pt>
    <dgm:pt modelId="{23899624-EF69-41DE-8BF7-0D3CD93F01C9}" type="sibTrans" cxnId="{4BD961A0-0F11-42FB-9A38-65BE57EC38AB}">
      <dgm:prSet/>
      <dgm:spPr/>
      <dgm:t>
        <a:bodyPr/>
        <a:lstStyle/>
        <a:p>
          <a:endParaRPr lang="en-GB" sz="1400"/>
        </a:p>
      </dgm:t>
    </dgm:pt>
    <dgm:pt modelId="{48F7FB3B-8947-45B5-A4D4-15EC9E42837F}">
      <dgm:prSet phldrT="[Text]" custT="1"/>
      <dgm:spPr/>
      <dgm:t>
        <a:bodyPr/>
        <a:lstStyle/>
        <a:p>
          <a:r>
            <a:rPr lang="en-GB" sz="1200" dirty="0"/>
            <a:t>Cluster n</a:t>
          </a:r>
        </a:p>
      </dgm:t>
    </dgm:pt>
    <dgm:pt modelId="{BF341D5D-ACF7-4A58-BD17-58A52C8C7650}" type="parTrans" cxnId="{9454C4DB-1932-4D85-ACD1-7129125AF398}">
      <dgm:prSet/>
      <dgm:spPr/>
      <dgm:t>
        <a:bodyPr/>
        <a:lstStyle/>
        <a:p>
          <a:endParaRPr lang="en-GB" sz="1400"/>
        </a:p>
      </dgm:t>
    </dgm:pt>
    <dgm:pt modelId="{5F175FC2-6298-4F01-A1EA-24F7EBE54DAA}" type="sibTrans" cxnId="{9454C4DB-1932-4D85-ACD1-7129125AF398}">
      <dgm:prSet/>
      <dgm:spPr/>
      <dgm:t>
        <a:bodyPr/>
        <a:lstStyle/>
        <a:p>
          <a:endParaRPr lang="en-GB" sz="1400"/>
        </a:p>
      </dgm:t>
    </dgm:pt>
    <dgm:pt modelId="{3A34A177-6BE8-4A6F-A1DE-7B192026096A}" type="pres">
      <dgm:prSet presAssocID="{5EDD058A-5219-4A9A-8A1E-DFED25D4CB21}" presName="composite" presStyleCnt="0">
        <dgm:presLayoutVars>
          <dgm:chMax val="1"/>
          <dgm:dir/>
          <dgm:resizeHandles val="exact"/>
        </dgm:presLayoutVars>
      </dgm:prSet>
      <dgm:spPr/>
    </dgm:pt>
    <dgm:pt modelId="{5E867FC8-67FF-42A7-AB75-871F19319FE9}" type="pres">
      <dgm:prSet presAssocID="{5EDD058A-5219-4A9A-8A1E-DFED25D4CB21}" presName="radial" presStyleCnt="0">
        <dgm:presLayoutVars>
          <dgm:animLvl val="ctr"/>
        </dgm:presLayoutVars>
      </dgm:prSet>
      <dgm:spPr/>
    </dgm:pt>
    <dgm:pt modelId="{18453B11-B015-49DE-AD08-20D9DA00A7F6}" type="pres">
      <dgm:prSet presAssocID="{CE917A45-D758-451B-A57B-006534508192}" presName="centerShape" presStyleLbl="vennNode1" presStyleIdx="0" presStyleCnt="5"/>
      <dgm:spPr/>
    </dgm:pt>
    <dgm:pt modelId="{B3532912-438D-4866-B69D-40891B8BB5D0}" type="pres">
      <dgm:prSet presAssocID="{18812CEB-0C52-48E5-935B-0F7DF5173FA1}" presName="node" presStyleLbl="vennNode1" presStyleIdx="1" presStyleCnt="5">
        <dgm:presLayoutVars>
          <dgm:bulletEnabled val="1"/>
        </dgm:presLayoutVars>
      </dgm:prSet>
      <dgm:spPr/>
    </dgm:pt>
    <dgm:pt modelId="{A4AA220B-CC3E-4F89-9CA9-9104C4DE49BE}" type="pres">
      <dgm:prSet presAssocID="{1BADCE2A-D3E2-40D0-8EE1-90D3EF3A5EE4}" presName="node" presStyleLbl="vennNode1" presStyleIdx="2" presStyleCnt="5" custRadScaleRad="100159" custRadScaleInc="3592">
        <dgm:presLayoutVars>
          <dgm:bulletEnabled val="1"/>
        </dgm:presLayoutVars>
      </dgm:prSet>
      <dgm:spPr/>
    </dgm:pt>
    <dgm:pt modelId="{B9986A08-ED32-412F-8A2E-7050A76B84B0}" type="pres">
      <dgm:prSet presAssocID="{8A7CA480-3738-46C2-84DD-9173600CB1D7}" presName="node" presStyleLbl="vennNode1" presStyleIdx="3" presStyleCnt="5">
        <dgm:presLayoutVars>
          <dgm:bulletEnabled val="1"/>
        </dgm:presLayoutVars>
      </dgm:prSet>
      <dgm:spPr/>
    </dgm:pt>
    <dgm:pt modelId="{C9341636-D49E-4414-9D75-92D59ED4BD22}" type="pres">
      <dgm:prSet presAssocID="{48F7FB3B-8947-45B5-A4D4-15EC9E42837F}" presName="node" presStyleLbl="vennNode1" presStyleIdx="4" presStyleCnt="5">
        <dgm:presLayoutVars>
          <dgm:bulletEnabled val="1"/>
        </dgm:presLayoutVars>
      </dgm:prSet>
      <dgm:spPr/>
    </dgm:pt>
  </dgm:ptLst>
  <dgm:cxnLst>
    <dgm:cxn modelId="{62B3060B-5088-42C4-B1B0-3BC58FE6670D}" type="presOf" srcId="{CE917A45-D758-451B-A57B-006534508192}" destId="{18453B11-B015-49DE-AD08-20D9DA00A7F6}" srcOrd="0" destOrd="0" presId="urn:microsoft.com/office/officeart/2005/8/layout/radial3"/>
    <dgm:cxn modelId="{1519831A-97C1-4125-B2BD-AA19B408D7C8}" srcId="{5EDD058A-5219-4A9A-8A1E-DFED25D4CB21}" destId="{CE917A45-D758-451B-A57B-006534508192}" srcOrd="0" destOrd="0" parTransId="{EC5D18EC-2A68-4B11-9547-34D823468732}" sibTransId="{94C5A9BF-EE60-4670-A113-E1FE32014569}"/>
    <dgm:cxn modelId="{CA70D431-340E-4F78-BBCC-3F41CEC9DEFF}" type="presOf" srcId="{1BADCE2A-D3E2-40D0-8EE1-90D3EF3A5EE4}" destId="{A4AA220B-CC3E-4F89-9CA9-9104C4DE49BE}" srcOrd="0" destOrd="0" presId="urn:microsoft.com/office/officeart/2005/8/layout/radial3"/>
    <dgm:cxn modelId="{003F8634-B7EF-41FC-ABEE-722A9379F7D1}" srcId="{CE917A45-D758-451B-A57B-006534508192}" destId="{1BADCE2A-D3E2-40D0-8EE1-90D3EF3A5EE4}" srcOrd="1" destOrd="0" parTransId="{EC83D243-0974-4984-A3C8-896EC9AB88EE}" sibTransId="{FE27BC79-182D-4D8D-B7A8-76401691D948}"/>
    <dgm:cxn modelId="{156D0854-733A-4782-817C-B371E9908FE7}" srcId="{CE917A45-D758-451B-A57B-006534508192}" destId="{18812CEB-0C52-48E5-935B-0F7DF5173FA1}" srcOrd="0" destOrd="0" parTransId="{CE7BC8DC-DDC0-4F4A-8138-E084D46DB0D9}" sibTransId="{A63EA383-9268-44E5-9B4F-ACD133950722}"/>
    <dgm:cxn modelId="{DD3C017E-BA94-46D4-A114-EDBB51CB09E2}" type="presOf" srcId="{8A7CA480-3738-46C2-84DD-9173600CB1D7}" destId="{B9986A08-ED32-412F-8A2E-7050A76B84B0}" srcOrd="0" destOrd="0" presId="urn:microsoft.com/office/officeart/2005/8/layout/radial3"/>
    <dgm:cxn modelId="{4BD961A0-0F11-42FB-9A38-65BE57EC38AB}" srcId="{CE917A45-D758-451B-A57B-006534508192}" destId="{8A7CA480-3738-46C2-84DD-9173600CB1D7}" srcOrd="2" destOrd="0" parTransId="{F85DE11B-7651-447A-A30D-63AE869CDFFF}" sibTransId="{23899624-EF69-41DE-8BF7-0D3CD93F01C9}"/>
    <dgm:cxn modelId="{F6D629A6-84F0-4391-BE63-BCE55A8D253F}" type="presOf" srcId="{18812CEB-0C52-48E5-935B-0F7DF5173FA1}" destId="{B3532912-438D-4866-B69D-40891B8BB5D0}" srcOrd="0" destOrd="0" presId="urn:microsoft.com/office/officeart/2005/8/layout/radial3"/>
    <dgm:cxn modelId="{CFDCC0D0-2082-41F5-9CE8-899EE74CACC6}" type="presOf" srcId="{48F7FB3B-8947-45B5-A4D4-15EC9E42837F}" destId="{C9341636-D49E-4414-9D75-92D59ED4BD22}" srcOrd="0" destOrd="0" presId="urn:microsoft.com/office/officeart/2005/8/layout/radial3"/>
    <dgm:cxn modelId="{9454C4DB-1932-4D85-ACD1-7129125AF398}" srcId="{CE917A45-D758-451B-A57B-006534508192}" destId="{48F7FB3B-8947-45B5-A4D4-15EC9E42837F}" srcOrd="3" destOrd="0" parTransId="{BF341D5D-ACF7-4A58-BD17-58A52C8C7650}" sibTransId="{5F175FC2-6298-4F01-A1EA-24F7EBE54DAA}"/>
    <dgm:cxn modelId="{D0873FDF-86F0-4EE4-A081-43CFDBE5A747}" type="presOf" srcId="{5EDD058A-5219-4A9A-8A1E-DFED25D4CB21}" destId="{3A34A177-6BE8-4A6F-A1DE-7B192026096A}" srcOrd="0" destOrd="0" presId="urn:microsoft.com/office/officeart/2005/8/layout/radial3"/>
    <dgm:cxn modelId="{C6B31D28-5069-4084-B4E8-CBF980AFE7E7}" type="presParOf" srcId="{3A34A177-6BE8-4A6F-A1DE-7B192026096A}" destId="{5E867FC8-67FF-42A7-AB75-871F19319FE9}" srcOrd="0" destOrd="0" presId="urn:microsoft.com/office/officeart/2005/8/layout/radial3"/>
    <dgm:cxn modelId="{0B903B33-49AC-4DB7-ABAA-8781EF4A39EB}" type="presParOf" srcId="{5E867FC8-67FF-42A7-AB75-871F19319FE9}" destId="{18453B11-B015-49DE-AD08-20D9DA00A7F6}" srcOrd="0" destOrd="0" presId="urn:microsoft.com/office/officeart/2005/8/layout/radial3"/>
    <dgm:cxn modelId="{22BF9CDC-8349-46D4-9955-0BFCE5EC050E}" type="presParOf" srcId="{5E867FC8-67FF-42A7-AB75-871F19319FE9}" destId="{B3532912-438D-4866-B69D-40891B8BB5D0}" srcOrd="1" destOrd="0" presId="urn:microsoft.com/office/officeart/2005/8/layout/radial3"/>
    <dgm:cxn modelId="{6D2B6E6C-4F1C-42A5-B165-E27CC94D9E83}" type="presParOf" srcId="{5E867FC8-67FF-42A7-AB75-871F19319FE9}" destId="{A4AA220B-CC3E-4F89-9CA9-9104C4DE49BE}" srcOrd="2" destOrd="0" presId="urn:microsoft.com/office/officeart/2005/8/layout/radial3"/>
    <dgm:cxn modelId="{D295A31E-2CD1-438D-8C93-EE90CDF2F104}" type="presParOf" srcId="{5E867FC8-67FF-42A7-AB75-871F19319FE9}" destId="{B9986A08-ED32-412F-8A2E-7050A76B84B0}" srcOrd="3" destOrd="0" presId="urn:microsoft.com/office/officeart/2005/8/layout/radial3"/>
    <dgm:cxn modelId="{9E517AB2-38D2-4208-9B6E-20D1153FC082}" type="presParOf" srcId="{5E867FC8-67FF-42A7-AB75-871F19319FE9}" destId="{C9341636-D49E-4414-9D75-92D59ED4BD22}" srcOrd="4" destOrd="0" presId="urn:microsoft.com/office/officeart/2005/8/layout/radial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5292C4-D0E9-4DB5-A455-A332124A6623}">
      <dsp:nvSpPr>
        <dsp:cNvPr id="0" name=""/>
        <dsp:cNvSpPr/>
      </dsp:nvSpPr>
      <dsp:spPr>
        <a:xfrm rot="10800000">
          <a:off x="1231570" y="0"/>
          <a:ext cx="3232150" cy="3232150"/>
        </a:xfrm>
        <a:prstGeom prst="triangle">
          <a:avLst/>
        </a:prstGeom>
        <a:solidFill>
          <a:schemeClr val="accent2">
            <a:hueOff val="0"/>
            <a:satOff val="0"/>
            <a:lumOff val="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0DD23DE9-C227-4B56-83EC-21C4481BE606}">
      <dsp:nvSpPr>
        <dsp:cNvPr id="0" name=""/>
        <dsp:cNvSpPr/>
      </dsp:nvSpPr>
      <dsp:spPr>
        <a:xfrm>
          <a:off x="2801131" y="324197"/>
          <a:ext cx="2193925" cy="439435"/>
        </a:xfrm>
        <a:prstGeom prst="roundRect">
          <a:avLst/>
        </a:prstGeom>
        <a:solidFill>
          <a:schemeClr val="accent3"/>
        </a:solidFill>
        <a:ln w="12700" cap="flat" cmpd="sng" algn="ctr">
          <a:solidFill>
            <a:schemeClr val="accent3">
              <a:shade val="95000"/>
              <a:satMod val="105000"/>
            </a:schemeClr>
          </a:solidFill>
          <a:prstDash val="solid"/>
        </a:ln>
        <a:effectLst>
          <a:outerShdw blurRad="50800" dist="25400" algn="bl" rotWithShape="0">
            <a:srgbClr val="000000">
              <a:alpha val="60000"/>
            </a:srgbClr>
          </a:outerShdw>
        </a:effectLst>
      </dsp:spPr>
      <dsp:style>
        <a:lnRef idx="1">
          <a:schemeClr val="accent3"/>
        </a:lnRef>
        <a:fillRef idx="3">
          <a:schemeClr val="accent3"/>
        </a:fillRef>
        <a:effectRef idx="2">
          <a:schemeClr val="accent3"/>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rgbClr val="C00000"/>
              </a:solidFill>
            </a:rPr>
            <a:t>Innovation Platform Facilitators</a:t>
          </a:r>
        </a:p>
      </dsp:txBody>
      <dsp:txXfrm>
        <a:off x="2822582" y="345648"/>
        <a:ext cx="2151023" cy="396533"/>
      </dsp:txXfrm>
    </dsp:sp>
    <dsp:sp modelId="{BB2825F8-A937-44BC-A99B-BC7246CED06A}">
      <dsp:nvSpPr>
        <dsp:cNvPr id="0" name=""/>
        <dsp:cNvSpPr/>
      </dsp:nvSpPr>
      <dsp:spPr>
        <a:xfrm>
          <a:off x="2847645" y="950176"/>
          <a:ext cx="2100897" cy="319316"/>
        </a:xfrm>
        <a:prstGeom prst="roundRect">
          <a:avLst/>
        </a:prstGeom>
        <a:solidFill>
          <a:schemeClr val="accent3"/>
        </a:solidFill>
        <a:ln w="12700" cap="flat" cmpd="sng" algn="ctr">
          <a:solidFill>
            <a:schemeClr val="accent3">
              <a:shade val="95000"/>
              <a:satMod val="105000"/>
            </a:schemeClr>
          </a:solidFill>
          <a:prstDash val="solid"/>
        </a:ln>
        <a:effectLst>
          <a:outerShdw blurRad="50800" dist="25400" algn="bl" rotWithShape="0">
            <a:srgbClr val="000000">
              <a:alpha val="60000"/>
            </a:srgbClr>
          </a:outerShdw>
        </a:effectLst>
      </dsp:spPr>
      <dsp:style>
        <a:lnRef idx="1">
          <a:schemeClr val="accent3"/>
        </a:lnRef>
        <a:fillRef idx="3">
          <a:schemeClr val="accent3"/>
        </a:fillRef>
        <a:effectRef idx="2">
          <a:schemeClr val="accent3"/>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rgbClr val="C00000"/>
              </a:solidFill>
            </a:rPr>
            <a:t>Outreach Facilitators</a:t>
          </a:r>
        </a:p>
      </dsp:txBody>
      <dsp:txXfrm>
        <a:off x="2863233" y="965764"/>
        <a:ext cx="2069721" cy="288140"/>
      </dsp:txXfrm>
    </dsp:sp>
    <dsp:sp modelId="{FA2BBD73-E278-407A-A22C-E4651CF7353D}">
      <dsp:nvSpPr>
        <dsp:cNvPr id="0" name=""/>
        <dsp:cNvSpPr/>
      </dsp:nvSpPr>
      <dsp:spPr>
        <a:xfrm>
          <a:off x="2847645" y="1456036"/>
          <a:ext cx="2100897" cy="319316"/>
        </a:xfrm>
        <a:prstGeom prst="roundRect">
          <a:avLst/>
        </a:prstGeom>
        <a:solidFill>
          <a:schemeClr val="accent3"/>
        </a:solidFill>
        <a:ln w="12700" cap="flat" cmpd="sng" algn="ctr">
          <a:solidFill>
            <a:schemeClr val="accent3">
              <a:shade val="95000"/>
              <a:satMod val="105000"/>
            </a:schemeClr>
          </a:solidFill>
          <a:prstDash val="solid"/>
        </a:ln>
        <a:effectLst>
          <a:outerShdw blurRad="50800" dist="25400" algn="bl" rotWithShape="0">
            <a:srgbClr val="000000">
              <a:alpha val="60000"/>
            </a:srgbClr>
          </a:outerShdw>
        </a:effectLst>
      </dsp:spPr>
      <dsp:style>
        <a:lnRef idx="1">
          <a:schemeClr val="accent3"/>
        </a:lnRef>
        <a:fillRef idx="3">
          <a:schemeClr val="accent3"/>
        </a:fillRef>
        <a:effectRef idx="2">
          <a:schemeClr val="accent3"/>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rgbClr val="C00000"/>
              </a:solidFill>
            </a:rPr>
            <a:t>3</a:t>
          </a:r>
          <a:r>
            <a:rPr lang="en-GB" sz="1600" b="1" kern="1200" baseline="30000" dirty="0">
              <a:solidFill>
                <a:srgbClr val="C00000"/>
              </a:solidFill>
            </a:rPr>
            <a:t>rd</a:t>
          </a:r>
          <a:r>
            <a:rPr lang="en-GB" sz="1600" b="1" kern="1200" dirty="0">
              <a:solidFill>
                <a:srgbClr val="C00000"/>
              </a:solidFill>
            </a:rPr>
            <a:t> level (Facilitators)</a:t>
          </a:r>
        </a:p>
      </dsp:txBody>
      <dsp:txXfrm>
        <a:off x="2863233" y="1471624"/>
        <a:ext cx="2069721" cy="288140"/>
      </dsp:txXfrm>
    </dsp:sp>
    <dsp:sp modelId="{9E4F06A2-A868-414C-ACCF-70E19D7005DB}">
      <dsp:nvSpPr>
        <dsp:cNvPr id="0" name=""/>
        <dsp:cNvSpPr/>
      </dsp:nvSpPr>
      <dsp:spPr>
        <a:xfrm>
          <a:off x="2847645" y="1961895"/>
          <a:ext cx="2100897" cy="246520"/>
        </a:xfrm>
        <a:prstGeom prst="roundRect">
          <a:avLst/>
        </a:prstGeom>
        <a:solidFill>
          <a:schemeClr val="accent3"/>
        </a:solidFill>
        <a:ln w="12700" cap="flat" cmpd="sng" algn="ctr">
          <a:solidFill>
            <a:schemeClr val="accent3">
              <a:shade val="95000"/>
              <a:satMod val="105000"/>
            </a:schemeClr>
          </a:solidFill>
          <a:prstDash val="solid"/>
        </a:ln>
        <a:effectLst>
          <a:outerShdw blurRad="50800" dist="25400" algn="bl" rotWithShape="0">
            <a:srgbClr val="000000">
              <a:alpha val="60000"/>
            </a:srgbClr>
          </a:outerShdw>
        </a:effectLst>
      </dsp:spPr>
      <dsp:style>
        <a:lnRef idx="1">
          <a:schemeClr val="accent3"/>
        </a:lnRef>
        <a:fillRef idx="3">
          <a:schemeClr val="accent3"/>
        </a:fillRef>
        <a:effectRef idx="2">
          <a:schemeClr val="accent3"/>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rgbClr val="C00000"/>
              </a:solidFill>
            </a:rPr>
            <a:t>2</a:t>
          </a:r>
          <a:r>
            <a:rPr lang="en-GB" sz="1600" b="1" kern="1200" baseline="30000" dirty="0">
              <a:solidFill>
                <a:srgbClr val="C00000"/>
              </a:solidFill>
            </a:rPr>
            <a:t>nd</a:t>
          </a:r>
          <a:r>
            <a:rPr lang="en-GB" sz="1600" b="1" kern="1200" dirty="0">
              <a:solidFill>
                <a:srgbClr val="C00000"/>
              </a:solidFill>
            </a:rPr>
            <a:t> level T of Trainers</a:t>
          </a:r>
        </a:p>
      </dsp:txBody>
      <dsp:txXfrm>
        <a:off x="2859679" y="1973929"/>
        <a:ext cx="2076829" cy="222452"/>
      </dsp:txXfrm>
    </dsp:sp>
    <dsp:sp modelId="{1D81216E-2C59-49B5-AA18-53D87AC8F573}">
      <dsp:nvSpPr>
        <dsp:cNvPr id="0" name=""/>
        <dsp:cNvSpPr/>
      </dsp:nvSpPr>
      <dsp:spPr>
        <a:xfrm>
          <a:off x="2847645" y="2394959"/>
          <a:ext cx="2100897" cy="326450"/>
        </a:xfrm>
        <a:prstGeom prst="roundRect">
          <a:avLst/>
        </a:prstGeom>
        <a:solidFill>
          <a:schemeClr val="accent3"/>
        </a:solidFill>
        <a:ln w="12700" cap="flat" cmpd="sng" algn="ctr">
          <a:solidFill>
            <a:schemeClr val="accent3">
              <a:shade val="95000"/>
              <a:satMod val="105000"/>
            </a:schemeClr>
          </a:solidFill>
          <a:prstDash val="solid"/>
        </a:ln>
        <a:effectLst>
          <a:outerShdw blurRad="50800" dist="25400" algn="bl" rotWithShape="0">
            <a:srgbClr val="000000">
              <a:alpha val="60000"/>
            </a:srgbClr>
          </a:outerShdw>
        </a:effectLst>
      </dsp:spPr>
      <dsp:style>
        <a:lnRef idx="1">
          <a:schemeClr val="accent3"/>
        </a:lnRef>
        <a:fillRef idx="3">
          <a:schemeClr val="accent3"/>
        </a:fillRef>
        <a:effectRef idx="2">
          <a:schemeClr val="accent3"/>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rgbClr val="C00000"/>
              </a:solidFill>
            </a:rPr>
            <a:t>1st level T of Trainers</a:t>
          </a:r>
        </a:p>
      </dsp:txBody>
      <dsp:txXfrm>
        <a:off x="2863581" y="2410895"/>
        <a:ext cx="2069025" cy="29457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453B11-B015-49DE-AD08-20D9DA00A7F6}">
      <dsp:nvSpPr>
        <dsp:cNvPr id="0" name=""/>
        <dsp:cNvSpPr/>
      </dsp:nvSpPr>
      <dsp:spPr>
        <a:xfrm>
          <a:off x="577901" y="588452"/>
          <a:ext cx="1439685" cy="1439685"/>
        </a:xfrm>
        <a:prstGeom prst="ellipse">
          <a:avLst/>
        </a:prstGeom>
        <a:solidFill>
          <a:schemeClr val="accent4">
            <a:alpha val="50000"/>
            <a:hueOff val="0"/>
            <a:satOff val="0"/>
            <a:lumOff val="0"/>
            <a:alphaOff val="0"/>
          </a:schemeClr>
        </a:solidFill>
        <a:ln w="25400" cap="flat" cmpd="sng" algn="ctr">
          <a:solidFill>
            <a:schemeClr val="lt1">
              <a:hueOff val="0"/>
              <a:satOff val="0"/>
              <a:lumOff val="0"/>
              <a:alphaOff val="0"/>
            </a:schemeClr>
          </a:solidFill>
          <a:prstDash val="solid"/>
        </a:ln>
        <a:effectLst/>
        <a:scene3d>
          <a:camera prst="isometricTopUp"/>
          <a:lightRig rig="threePt" dir="t"/>
        </a:scene3d>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kern="1200" dirty="0"/>
            <a:t>Innovation</a:t>
          </a:r>
          <a:r>
            <a:rPr lang="en-GB" sz="1400" kern="1200" dirty="0"/>
            <a:t> </a:t>
          </a:r>
          <a:r>
            <a:rPr lang="en-GB" sz="1600" kern="1200" dirty="0"/>
            <a:t>Platform</a:t>
          </a:r>
        </a:p>
      </dsp:txBody>
      <dsp:txXfrm>
        <a:off x="788738" y="799289"/>
        <a:ext cx="1018011" cy="1018011"/>
      </dsp:txXfrm>
    </dsp:sp>
    <dsp:sp modelId="{B3532912-438D-4866-B69D-40891B8BB5D0}">
      <dsp:nvSpPr>
        <dsp:cNvPr id="0" name=""/>
        <dsp:cNvSpPr/>
      </dsp:nvSpPr>
      <dsp:spPr>
        <a:xfrm>
          <a:off x="937823" y="10807"/>
          <a:ext cx="719842" cy="719842"/>
        </a:xfrm>
        <a:prstGeom prst="ellipse">
          <a:avLst/>
        </a:prstGeom>
        <a:solidFill>
          <a:schemeClr val="accent4">
            <a:alpha val="50000"/>
            <a:hueOff val="-1759144"/>
            <a:satOff val="10560"/>
            <a:lumOff val="-931"/>
            <a:alphaOff val="0"/>
          </a:schemeClr>
        </a:solidFill>
        <a:ln w="25400" cap="flat" cmpd="sng" algn="ctr">
          <a:solidFill>
            <a:schemeClr val="lt1">
              <a:hueOff val="0"/>
              <a:satOff val="0"/>
              <a:lumOff val="0"/>
              <a:alphaOff val="0"/>
            </a:schemeClr>
          </a:solidFill>
          <a:prstDash val="solid"/>
        </a:ln>
        <a:effectLst/>
        <a:scene3d>
          <a:camera prst="isometricTopUp"/>
          <a:lightRig rig="threePt" dir="t"/>
        </a:scene3d>
      </dsp:spPr>
      <dsp:style>
        <a:lnRef idx="2">
          <a:scrgbClr r="0" g="0" b="0"/>
        </a:lnRef>
        <a:fillRef idx="1">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GB" sz="1100" kern="1200" dirty="0"/>
            <a:t>Cluster 1</a:t>
          </a:r>
        </a:p>
      </dsp:txBody>
      <dsp:txXfrm>
        <a:off x="1043241" y="116225"/>
        <a:ext cx="509006" cy="509006"/>
      </dsp:txXfrm>
    </dsp:sp>
    <dsp:sp modelId="{A4AA220B-CC3E-4F89-9CA9-9104C4DE49BE}">
      <dsp:nvSpPr>
        <dsp:cNvPr id="0" name=""/>
        <dsp:cNvSpPr/>
      </dsp:nvSpPr>
      <dsp:spPr>
        <a:xfrm>
          <a:off x="1875385" y="1001329"/>
          <a:ext cx="719842" cy="719842"/>
        </a:xfrm>
        <a:prstGeom prst="ellipse">
          <a:avLst/>
        </a:prstGeom>
        <a:solidFill>
          <a:schemeClr val="accent4">
            <a:alpha val="50000"/>
            <a:hueOff val="-3518287"/>
            <a:satOff val="21119"/>
            <a:lumOff val="-1863"/>
            <a:alphaOff val="0"/>
          </a:schemeClr>
        </a:solidFill>
        <a:ln w="25400" cap="flat" cmpd="sng" algn="ctr">
          <a:solidFill>
            <a:schemeClr val="lt1">
              <a:hueOff val="0"/>
              <a:satOff val="0"/>
              <a:lumOff val="0"/>
              <a:alphaOff val="0"/>
            </a:schemeClr>
          </a:solidFill>
          <a:prstDash val="solid"/>
        </a:ln>
        <a:effectLst/>
        <a:scene3d>
          <a:camera prst="isometricTopUp"/>
          <a:lightRig rig="threePt" dir="t"/>
        </a:scene3d>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GB" sz="1200" kern="1200" dirty="0"/>
            <a:t>Cluster 2</a:t>
          </a:r>
        </a:p>
      </dsp:txBody>
      <dsp:txXfrm>
        <a:off x="1980803" y="1106747"/>
        <a:ext cx="509006" cy="509006"/>
      </dsp:txXfrm>
    </dsp:sp>
    <dsp:sp modelId="{B9986A08-ED32-412F-8A2E-7050A76B84B0}">
      <dsp:nvSpPr>
        <dsp:cNvPr id="0" name=""/>
        <dsp:cNvSpPr/>
      </dsp:nvSpPr>
      <dsp:spPr>
        <a:xfrm>
          <a:off x="937823" y="1885939"/>
          <a:ext cx="719842" cy="719842"/>
        </a:xfrm>
        <a:prstGeom prst="ellipse">
          <a:avLst/>
        </a:prstGeom>
        <a:solidFill>
          <a:schemeClr val="accent4">
            <a:alpha val="50000"/>
            <a:hueOff val="-5277431"/>
            <a:satOff val="31679"/>
            <a:lumOff val="-2794"/>
            <a:alphaOff val="0"/>
          </a:schemeClr>
        </a:solidFill>
        <a:ln w="25400" cap="flat" cmpd="sng" algn="ctr">
          <a:solidFill>
            <a:schemeClr val="lt1">
              <a:hueOff val="0"/>
              <a:satOff val="0"/>
              <a:lumOff val="0"/>
              <a:alphaOff val="0"/>
            </a:schemeClr>
          </a:solidFill>
          <a:prstDash val="solid"/>
        </a:ln>
        <a:effectLst/>
        <a:scene3d>
          <a:camera prst="isometricTopUp"/>
          <a:lightRig rig="threePt" dir="t"/>
        </a:scene3d>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GB" sz="1200" kern="1200" dirty="0"/>
            <a:t>Cluster 3</a:t>
          </a:r>
        </a:p>
      </dsp:txBody>
      <dsp:txXfrm>
        <a:off x="1043241" y="1991357"/>
        <a:ext cx="509006" cy="509006"/>
      </dsp:txXfrm>
    </dsp:sp>
    <dsp:sp modelId="{C9341636-D49E-4414-9D75-92D59ED4BD22}">
      <dsp:nvSpPr>
        <dsp:cNvPr id="0" name=""/>
        <dsp:cNvSpPr/>
      </dsp:nvSpPr>
      <dsp:spPr>
        <a:xfrm>
          <a:off x="256" y="948373"/>
          <a:ext cx="719842" cy="719842"/>
        </a:xfrm>
        <a:prstGeom prst="ellipse">
          <a:avLst/>
        </a:prstGeom>
        <a:solidFill>
          <a:schemeClr val="accent4">
            <a:alpha val="50000"/>
            <a:hueOff val="-7036575"/>
            <a:satOff val="42238"/>
            <a:lumOff val="-3725"/>
            <a:alphaOff val="0"/>
          </a:schemeClr>
        </a:solidFill>
        <a:ln w="25400" cap="flat" cmpd="sng" algn="ctr">
          <a:solidFill>
            <a:schemeClr val="lt1">
              <a:hueOff val="0"/>
              <a:satOff val="0"/>
              <a:lumOff val="0"/>
              <a:alphaOff val="0"/>
            </a:schemeClr>
          </a:solidFill>
          <a:prstDash val="solid"/>
        </a:ln>
        <a:effectLst/>
        <a:scene3d>
          <a:camera prst="isometricTopUp"/>
          <a:lightRig rig="threePt" dir="t"/>
        </a:scene3d>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GB" sz="1200" kern="1200" dirty="0"/>
            <a:t>Cluster n</a:t>
          </a:r>
        </a:p>
      </dsp:txBody>
      <dsp:txXfrm>
        <a:off x="105674" y="1053791"/>
        <a:ext cx="509006" cy="509006"/>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028440" cy="351737"/>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5265809" y="1"/>
            <a:ext cx="4028440" cy="351737"/>
          </a:xfrm>
          <a:prstGeom prst="rect">
            <a:avLst/>
          </a:prstGeom>
        </p:spPr>
        <p:txBody>
          <a:bodyPr vert="horz" lIns="93177" tIns="46589" rIns="93177" bIns="46589" rtlCol="0"/>
          <a:lstStyle>
            <a:lvl1pPr algn="r">
              <a:defRPr sz="1200"/>
            </a:lvl1pPr>
          </a:lstStyle>
          <a:p>
            <a:fld id="{D98BCAB3-797F-4A2E-BE0B-FE56C949F8D1}" type="datetimeFigureOut">
              <a:rPr lang="en-US" smtClean="0"/>
              <a:t>5/14/2019</a:t>
            </a:fld>
            <a:endParaRPr lang="en-US"/>
          </a:p>
        </p:txBody>
      </p:sp>
      <p:sp>
        <p:nvSpPr>
          <p:cNvPr id="4" name="Slide Image Placeholder 3"/>
          <p:cNvSpPr>
            <a:spLocks noGrp="1" noRot="1" noChangeAspect="1"/>
          </p:cNvSpPr>
          <p:nvPr>
            <p:ph type="sldImg" idx="2"/>
          </p:nvPr>
        </p:nvSpPr>
        <p:spPr>
          <a:xfrm>
            <a:off x="3071813" y="876300"/>
            <a:ext cx="3152775" cy="2365375"/>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929640" y="3373754"/>
            <a:ext cx="7437120" cy="2760346"/>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658664"/>
            <a:ext cx="4028440" cy="351736"/>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5265809" y="6658664"/>
            <a:ext cx="4028440" cy="351736"/>
          </a:xfrm>
          <a:prstGeom prst="rect">
            <a:avLst/>
          </a:prstGeom>
        </p:spPr>
        <p:txBody>
          <a:bodyPr vert="horz" lIns="93177" tIns="46589" rIns="93177" bIns="46589" rtlCol="0" anchor="b"/>
          <a:lstStyle>
            <a:lvl1pPr algn="r">
              <a:defRPr sz="1200"/>
            </a:lvl1pPr>
          </a:lstStyle>
          <a:p>
            <a:fld id="{60FFC5BA-44CD-44FD-8473-E1BC49F5FFF6}" type="slidenum">
              <a:rPr lang="en-US" smtClean="0"/>
              <a:t>‹#›</a:t>
            </a:fld>
            <a:endParaRPr lang="en-US"/>
          </a:p>
        </p:txBody>
      </p:sp>
    </p:spTree>
    <p:extLst>
      <p:ext uri="{BB962C8B-B14F-4D97-AF65-F5344CB8AC3E}">
        <p14:creationId xmlns:p14="http://schemas.microsoft.com/office/powerpoint/2010/main" val="18707031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a:extLst>
              <a:ext uri="{FF2B5EF4-FFF2-40B4-BE49-F238E27FC236}">
                <a16:creationId xmlns:a16="http://schemas.microsoft.com/office/drawing/2014/main" id="{60233DDD-267E-4993-9268-F1398E6EF0C0}"/>
              </a:ext>
            </a:extLst>
          </p:cNvPr>
          <p:cNvSpPr>
            <a:spLocks noGrp="1" noRot="1" noChangeAspect="1" noTextEdit="1"/>
          </p:cNvSpPr>
          <p:nvPr>
            <p:ph type="sldImg"/>
          </p:nvPr>
        </p:nvSpPr>
        <p:spPr bwMode="auto">
          <a:xfrm>
            <a:off x="2895600" y="525463"/>
            <a:ext cx="3505200" cy="26289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es Placeholder 2">
            <a:extLst>
              <a:ext uri="{FF2B5EF4-FFF2-40B4-BE49-F238E27FC236}">
                <a16:creationId xmlns:a16="http://schemas.microsoft.com/office/drawing/2014/main" id="{5AC4E8FF-8601-4A3D-B1BE-7FA32D1FBDA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sz="1400"/>
          </a:p>
        </p:txBody>
      </p:sp>
      <p:sp>
        <p:nvSpPr>
          <p:cNvPr id="95236" name="Slide Number Placeholder 3">
            <a:extLst>
              <a:ext uri="{FF2B5EF4-FFF2-40B4-BE49-F238E27FC236}">
                <a16:creationId xmlns:a16="http://schemas.microsoft.com/office/drawing/2014/main" id="{A2921A9D-FEB7-472C-BEF3-9D64A616DDB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29566" indent="-279856">
              <a:defRPr>
                <a:solidFill>
                  <a:schemeClr val="tx1"/>
                </a:solidFill>
                <a:latin typeface="Calibri" panose="020F0502020204030204" pitchFamily="34" charset="0"/>
              </a:defRPr>
            </a:lvl2pPr>
            <a:lvl3pPr marL="1122658" indent="-223237">
              <a:defRPr>
                <a:solidFill>
                  <a:schemeClr val="tx1"/>
                </a:solidFill>
                <a:latin typeface="Calibri" panose="020F0502020204030204" pitchFamily="34" charset="0"/>
              </a:defRPr>
            </a:lvl3pPr>
            <a:lvl4pPr marL="1572368" indent="-223237">
              <a:defRPr>
                <a:solidFill>
                  <a:schemeClr val="tx1"/>
                </a:solidFill>
                <a:latin typeface="Calibri" panose="020F0502020204030204" pitchFamily="34" charset="0"/>
              </a:defRPr>
            </a:lvl4pPr>
            <a:lvl5pPr marL="2022078" indent="-223237">
              <a:defRPr>
                <a:solidFill>
                  <a:schemeClr val="tx1"/>
                </a:solidFill>
                <a:latin typeface="Calibri" panose="020F0502020204030204" pitchFamily="34" charset="0"/>
              </a:defRPr>
            </a:lvl5pPr>
            <a:lvl6pPr marL="2487965" indent="-223237" eaLnBrk="0" fontAlgn="base" hangingPunct="0">
              <a:spcBef>
                <a:spcPct val="0"/>
              </a:spcBef>
              <a:spcAft>
                <a:spcPct val="0"/>
              </a:spcAft>
              <a:defRPr>
                <a:solidFill>
                  <a:schemeClr val="tx1"/>
                </a:solidFill>
                <a:latin typeface="Calibri" panose="020F0502020204030204" pitchFamily="34" charset="0"/>
              </a:defRPr>
            </a:lvl6pPr>
            <a:lvl7pPr marL="2953852" indent="-223237" eaLnBrk="0" fontAlgn="base" hangingPunct="0">
              <a:spcBef>
                <a:spcPct val="0"/>
              </a:spcBef>
              <a:spcAft>
                <a:spcPct val="0"/>
              </a:spcAft>
              <a:defRPr>
                <a:solidFill>
                  <a:schemeClr val="tx1"/>
                </a:solidFill>
                <a:latin typeface="Calibri" panose="020F0502020204030204" pitchFamily="34" charset="0"/>
              </a:defRPr>
            </a:lvl7pPr>
            <a:lvl8pPr marL="3419739" indent="-223237" eaLnBrk="0" fontAlgn="base" hangingPunct="0">
              <a:spcBef>
                <a:spcPct val="0"/>
              </a:spcBef>
              <a:spcAft>
                <a:spcPct val="0"/>
              </a:spcAft>
              <a:defRPr>
                <a:solidFill>
                  <a:schemeClr val="tx1"/>
                </a:solidFill>
                <a:latin typeface="Calibri" panose="020F0502020204030204" pitchFamily="34" charset="0"/>
              </a:defRPr>
            </a:lvl8pPr>
            <a:lvl9pPr marL="3885625" indent="-223237" eaLnBrk="0" fontAlgn="base" hangingPunct="0">
              <a:spcBef>
                <a:spcPct val="0"/>
              </a:spcBef>
              <a:spcAft>
                <a:spcPct val="0"/>
              </a:spcAft>
              <a:defRPr>
                <a:solidFill>
                  <a:schemeClr val="tx1"/>
                </a:solidFill>
                <a:latin typeface="Calibri" panose="020F0502020204030204" pitchFamily="34" charset="0"/>
              </a:defRPr>
            </a:lvl9pPr>
          </a:lstStyle>
          <a:p>
            <a:fld id="{32A17380-5025-4D28-A4FD-2FE29440FC4C}" type="slidenum">
              <a:rPr lang="en-GB" altLang="en-US" smtClean="0">
                <a:solidFill>
                  <a:srgbClr val="000000"/>
                </a:solidFill>
                <a:ea typeface="MS PGothic" panose="020B0600070205080204" pitchFamily="34" charset="-128"/>
                <a:cs typeface="Arial" panose="020B0604020202020204" pitchFamily="34" charset="0"/>
              </a:rPr>
              <a:pPr/>
              <a:t>1</a:t>
            </a:fld>
            <a:endParaRPr lang="en-GB" altLang="en-US">
              <a:solidFill>
                <a:srgbClr val="000000"/>
              </a:solidFill>
              <a:ea typeface="MS PGothic" panose="020B0600070205080204" pitchFamily="34" charset="-128"/>
              <a:cs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Two major entry points currently being implemented. The table in blue shows the areas on which FARA will be focusing in its next strategic  plan. Topmost are those FARA has direct influence over while the bottom ones are more outcomes carried by stakeholders of FARA. Subsidiarity and coordination are important principles. In the end we are looking at the pathways from innovation to impact</a:t>
            </a:r>
          </a:p>
        </p:txBody>
      </p:sp>
      <p:sp>
        <p:nvSpPr>
          <p:cNvPr id="4" name="Slide Number Placeholder 3"/>
          <p:cNvSpPr>
            <a:spLocks noGrp="1"/>
          </p:cNvSpPr>
          <p:nvPr>
            <p:ph type="sldNum" sz="quarter" idx="5"/>
          </p:nvPr>
        </p:nvSpPr>
        <p:spPr/>
        <p:txBody>
          <a:bodyPr/>
          <a:lstStyle/>
          <a:p>
            <a:fld id="{48CC9D6B-4C26-49F4-851E-7640BD5BDA4E}" type="slidenum">
              <a:rPr lang="en-GB" smtClean="0"/>
              <a:t>2</a:t>
            </a:fld>
            <a:endParaRPr lang="en-GB"/>
          </a:p>
        </p:txBody>
      </p:sp>
    </p:spTree>
    <p:extLst>
      <p:ext uri="{BB962C8B-B14F-4D97-AF65-F5344CB8AC3E}">
        <p14:creationId xmlns:p14="http://schemas.microsoft.com/office/powerpoint/2010/main" val="28283615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8"/>
            <a:ext cx="7543800" cy="2593975"/>
          </a:xfrm>
        </p:spPr>
        <p:txBody>
          <a:bodyPr anchor="b"/>
          <a:lstStyle>
            <a:lvl1pPr>
              <a:defRPr sz="4950">
                <a:ln>
                  <a:noFill/>
                </a:ln>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ormAutofit/>
          </a:bodyPr>
          <a:lstStyle>
            <a:lvl1pPr marL="0" indent="0" algn="l">
              <a:buNone/>
              <a:defRPr sz="1500">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Slide Number Placeholder 5"/>
          <p:cNvSpPr>
            <a:spLocks noGrp="1"/>
          </p:cNvSpPr>
          <p:nvPr>
            <p:ph type="sldNum" sz="quarter" idx="10"/>
          </p:nvPr>
        </p:nvSpPr>
        <p:spPr/>
        <p:txBody>
          <a:bodyPr/>
          <a:lstStyle>
            <a:lvl1pPr defTabSz="685800">
              <a:buClrTx/>
              <a:buSzTx/>
              <a:buFontTx/>
              <a:buNone/>
              <a:defRPr/>
            </a:lvl1pPr>
          </a:lstStyle>
          <a:p>
            <a:pPr>
              <a:defRPr/>
            </a:pPr>
            <a:fld id="{E9004118-B3E5-477E-9159-B2659461369B}" type="slidenum">
              <a:rPr lang="en-US" altLang="en-US"/>
              <a:pPr>
                <a:defRPr/>
              </a:pPr>
              <a:t>‹#›</a:t>
            </a:fld>
            <a:endParaRPr lang="en-US" altLang="en-US"/>
          </a:p>
        </p:txBody>
      </p:sp>
      <p:sp>
        <p:nvSpPr>
          <p:cNvPr id="5" name="Footer Placeholder 4"/>
          <p:cNvSpPr>
            <a:spLocks noGrp="1"/>
          </p:cNvSpPr>
          <p:nvPr>
            <p:ph type="ftr" sz="quarter" idx="11"/>
          </p:nvPr>
        </p:nvSpPr>
        <p:spPr>
          <a:xfrm rot="16200000">
            <a:off x="7587459" y="4048925"/>
            <a:ext cx="2366963" cy="365125"/>
          </a:xfrm>
          <a:prstGeom prst="rect">
            <a:avLst/>
          </a:prstGeom>
        </p:spPr>
        <p:txBody>
          <a:bodyPr/>
          <a:lstStyle>
            <a:lvl1pPr eaLnBrk="1" fontAlgn="auto" hangingPunct="1">
              <a:spcBef>
                <a:spcPts val="0"/>
              </a:spcBef>
              <a:spcAft>
                <a:spcPts val="0"/>
              </a:spcAft>
              <a:defRPr>
                <a:solidFill>
                  <a:srgbClr val="DFDCB7"/>
                </a:solidFill>
                <a:latin typeface="+mn-lt"/>
              </a:defRPr>
            </a:lvl1pPr>
          </a:lstStyle>
          <a:p>
            <a:pPr>
              <a:defRPr/>
            </a:pPr>
            <a:endParaRPr lang="en-US"/>
          </a:p>
        </p:txBody>
      </p:sp>
      <p:sp>
        <p:nvSpPr>
          <p:cNvPr id="6" name="Date Placeholder 3"/>
          <p:cNvSpPr>
            <a:spLocks noGrp="1"/>
          </p:cNvSpPr>
          <p:nvPr>
            <p:ph type="dt" sz="half" idx="12"/>
          </p:nvPr>
        </p:nvSpPr>
        <p:spPr>
          <a:xfrm rot="16200000">
            <a:off x="7551738" y="1646239"/>
            <a:ext cx="2438400" cy="365125"/>
          </a:xfrm>
          <a:prstGeom prst="rect">
            <a:avLst/>
          </a:prstGeom>
        </p:spPr>
        <p:txBody>
          <a:bodyPr/>
          <a:lstStyle>
            <a:lvl1pPr eaLnBrk="1" fontAlgn="auto" hangingPunct="1">
              <a:spcBef>
                <a:spcPts val="0"/>
              </a:spcBef>
              <a:spcAft>
                <a:spcPts val="0"/>
              </a:spcAft>
              <a:defRPr>
                <a:solidFill>
                  <a:srgbClr val="DFDCB7"/>
                </a:solidFill>
                <a:latin typeface="+mn-lt"/>
              </a:defRPr>
            </a:lvl1pPr>
          </a:lstStyle>
          <a:p>
            <a:pPr>
              <a:defRPr/>
            </a:pPr>
            <a:fld id="{1A5AFA72-084C-4CAC-B183-AFA8A4B38A83}" type="datetimeFigureOut">
              <a:rPr lang="en-US"/>
              <a:pPr>
                <a:defRPr/>
              </a:pPr>
              <a:t>5/14/2019</a:t>
            </a:fld>
            <a:endParaRPr lang="en-US" dirty="0"/>
          </a:p>
        </p:txBody>
      </p:sp>
    </p:spTree>
    <p:extLst>
      <p:ext uri="{BB962C8B-B14F-4D97-AF65-F5344CB8AC3E}">
        <p14:creationId xmlns:p14="http://schemas.microsoft.com/office/powerpoint/2010/main" val="15037855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5"/>
          <p:cNvSpPr>
            <a:spLocks noGrp="1"/>
          </p:cNvSpPr>
          <p:nvPr>
            <p:ph type="sldNum" sz="quarter" idx="10"/>
          </p:nvPr>
        </p:nvSpPr>
        <p:spPr/>
        <p:txBody>
          <a:bodyPr/>
          <a:lstStyle>
            <a:lvl1pPr defTabSz="685800">
              <a:buClrTx/>
              <a:buSzTx/>
              <a:buFontTx/>
              <a:buNone/>
              <a:defRPr/>
            </a:lvl1pPr>
          </a:lstStyle>
          <a:p>
            <a:pPr>
              <a:defRPr/>
            </a:pPr>
            <a:fld id="{5DBD2F4D-0AD4-460A-82D8-AB0B4E3A801E}" type="slidenum">
              <a:rPr lang="en-US" altLang="en-US"/>
              <a:pPr>
                <a:defRPr/>
              </a:pPr>
              <a:t>‹#›</a:t>
            </a:fld>
            <a:endParaRPr lang="en-US" altLang="en-US"/>
          </a:p>
        </p:txBody>
      </p:sp>
      <p:sp>
        <p:nvSpPr>
          <p:cNvPr id="5" name="Footer Placeholder 4"/>
          <p:cNvSpPr>
            <a:spLocks noGrp="1"/>
          </p:cNvSpPr>
          <p:nvPr>
            <p:ph type="ftr" sz="quarter" idx="11"/>
          </p:nvPr>
        </p:nvSpPr>
        <p:spPr>
          <a:xfrm rot="16200000">
            <a:off x="7587459" y="4048925"/>
            <a:ext cx="2366963" cy="365125"/>
          </a:xfrm>
          <a:prstGeom prst="rect">
            <a:avLst/>
          </a:prstGeom>
        </p:spPr>
        <p:txBody>
          <a:bodyPr/>
          <a:lstStyle>
            <a:lvl1pPr eaLnBrk="1" fontAlgn="auto" hangingPunct="1">
              <a:spcBef>
                <a:spcPts val="0"/>
              </a:spcBef>
              <a:spcAft>
                <a:spcPts val="0"/>
              </a:spcAft>
              <a:defRPr>
                <a:solidFill>
                  <a:srgbClr val="DFDCB7"/>
                </a:solidFill>
                <a:latin typeface="+mn-lt"/>
              </a:defRPr>
            </a:lvl1pPr>
          </a:lstStyle>
          <a:p>
            <a:pPr>
              <a:defRPr/>
            </a:pPr>
            <a:endParaRPr lang="en-US"/>
          </a:p>
        </p:txBody>
      </p:sp>
      <p:sp>
        <p:nvSpPr>
          <p:cNvPr id="6" name="Date Placeholder 3"/>
          <p:cNvSpPr>
            <a:spLocks noGrp="1"/>
          </p:cNvSpPr>
          <p:nvPr>
            <p:ph type="dt" sz="half" idx="12"/>
          </p:nvPr>
        </p:nvSpPr>
        <p:spPr>
          <a:xfrm rot="16200000">
            <a:off x="7551738" y="1646239"/>
            <a:ext cx="2438400" cy="365125"/>
          </a:xfrm>
          <a:prstGeom prst="rect">
            <a:avLst/>
          </a:prstGeom>
        </p:spPr>
        <p:txBody>
          <a:bodyPr/>
          <a:lstStyle>
            <a:lvl1pPr eaLnBrk="1" fontAlgn="auto" hangingPunct="1">
              <a:spcBef>
                <a:spcPts val="0"/>
              </a:spcBef>
              <a:spcAft>
                <a:spcPts val="0"/>
              </a:spcAft>
              <a:defRPr>
                <a:solidFill>
                  <a:srgbClr val="DFDCB7"/>
                </a:solidFill>
                <a:latin typeface="+mn-lt"/>
              </a:defRPr>
            </a:lvl1pPr>
          </a:lstStyle>
          <a:p>
            <a:pPr>
              <a:defRPr/>
            </a:pPr>
            <a:fld id="{58B22F41-0994-4E41-84C0-A410F6094C62}" type="datetimeFigureOut">
              <a:rPr lang="en-US"/>
              <a:pPr>
                <a:defRPr/>
              </a:pPr>
              <a:t>5/14/2019</a:t>
            </a:fld>
            <a:endParaRPr lang="en-US" dirty="0"/>
          </a:p>
        </p:txBody>
      </p:sp>
    </p:spTree>
    <p:extLst>
      <p:ext uri="{BB962C8B-B14F-4D97-AF65-F5344CB8AC3E}">
        <p14:creationId xmlns:p14="http://schemas.microsoft.com/office/powerpoint/2010/main" val="2794360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5"/>
            <a:ext cx="1752600" cy="58515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457200" y="274645"/>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5"/>
          <p:cNvSpPr>
            <a:spLocks noGrp="1"/>
          </p:cNvSpPr>
          <p:nvPr>
            <p:ph type="sldNum" sz="quarter" idx="10"/>
          </p:nvPr>
        </p:nvSpPr>
        <p:spPr/>
        <p:txBody>
          <a:bodyPr/>
          <a:lstStyle>
            <a:lvl1pPr defTabSz="685800">
              <a:buClrTx/>
              <a:buSzTx/>
              <a:buFontTx/>
              <a:buNone/>
              <a:defRPr/>
            </a:lvl1pPr>
          </a:lstStyle>
          <a:p>
            <a:pPr>
              <a:defRPr/>
            </a:pPr>
            <a:fld id="{24F25FA3-7686-495B-AEC8-8532F460C21A}" type="slidenum">
              <a:rPr lang="en-US" altLang="en-US"/>
              <a:pPr>
                <a:defRPr/>
              </a:pPr>
              <a:t>‹#›</a:t>
            </a:fld>
            <a:endParaRPr lang="en-US" altLang="en-US"/>
          </a:p>
        </p:txBody>
      </p:sp>
      <p:sp>
        <p:nvSpPr>
          <p:cNvPr id="5" name="Footer Placeholder 4"/>
          <p:cNvSpPr>
            <a:spLocks noGrp="1"/>
          </p:cNvSpPr>
          <p:nvPr>
            <p:ph type="ftr" sz="quarter" idx="11"/>
          </p:nvPr>
        </p:nvSpPr>
        <p:spPr>
          <a:xfrm rot="16200000">
            <a:off x="7587459" y="4048925"/>
            <a:ext cx="2366963" cy="365125"/>
          </a:xfrm>
          <a:prstGeom prst="rect">
            <a:avLst/>
          </a:prstGeom>
        </p:spPr>
        <p:txBody>
          <a:bodyPr/>
          <a:lstStyle>
            <a:lvl1pPr eaLnBrk="1" fontAlgn="auto" hangingPunct="1">
              <a:spcBef>
                <a:spcPts val="0"/>
              </a:spcBef>
              <a:spcAft>
                <a:spcPts val="0"/>
              </a:spcAft>
              <a:defRPr>
                <a:solidFill>
                  <a:srgbClr val="DFDCB7"/>
                </a:solidFill>
                <a:latin typeface="+mn-lt"/>
              </a:defRPr>
            </a:lvl1pPr>
          </a:lstStyle>
          <a:p>
            <a:pPr>
              <a:defRPr/>
            </a:pPr>
            <a:endParaRPr lang="en-US"/>
          </a:p>
        </p:txBody>
      </p:sp>
      <p:sp>
        <p:nvSpPr>
          <p:cNvPr id="6" name="Date Placeholder 3"/>
          <p:cNvSpPr>
            <a:spLocks noGrp="1"/>
          </p:cNvSpPr>
          <p:nvPr>
            <p:ph type="dt" sz="half" idx="12"/>
          </p:nvPr>
        </p:nvSpPr>
        <p:spPr>
          <a:xfrm rot="16200000">
            <a:off x="7551738" y="1646239"/>
            <a:ext cx="2438400" cy="365125"/>
          </a:xfrm>
          <a:prstGeom prst="rect">
            <a:avLst/>
          </a:prstGeom>
        </p:spPr>
        <p:txBody>
          <a:bodyPr/>
          <a:lstStyle>
            <a:lvl1pPr eaLnBrk="1" fontAlgn="auto" hangingPunct="1">
              <a:spcBef>
                <a:spcPts val="0"/>
              </a:spcBef>
              <a:spcAft>
                <a:spcPts val="0"/>
              </a:spcAft>
              <a:defRPr>
                <a:solidFill>
                  <a:srgbClr val="DFDCB7"/>
                </a:solidFill>
                <a:latin typeface="+mn-lt"/>
              </a:defRPr>
            </a:lvl1pPr>
          </a:lstStyle>
          <a:p>
            <a:pPr>
              <a:defRPr/>
            </a:pPr>
            <a:fld id="{4133510D-D04D-4BE8-8C1F-DFD50C8AE9BD}" type="datetimeFigureOut">
              <a:rPr lang="en-US"/>
              <a:pPr>
                <a:defRPr/>
              </a:pPr>
              <a:t>5/14/2019</a:t>
            </a:fld>
            <a:endParaRPr lang="en-US" dirty="0"/>
          </a:p>
        </p:txBody>
      </p:sp>
    </p:spTree>
    <p:extLst>
      <p:ext uri="{BB962C8B-B14F-4D97-AF65-F5344CB8AC3E}">
        <p14:creationId xmlns:p14="http://schemas.microsoft.com/office/powerpoint/2010/main" val="40960169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Blank Head only">
    <p:spTree>
      <p:nvGrpSpPr>
        <p:cNvPr id="1" name=""/>
        <p:cNvGrpSpPr/>
        <p:nvPr/>
      </p:nvGrpSpPr>
      <p:grpSpPr>
        <a:xfrm>
          <a:off x="0" y="0"/>
          <a:ext cx="0" cy="0"/>
          <a:chOff x="0" y="0"/>
          <a:chExt cx="0" cy="0"/>
        </a:xfrm>
      </p:grpSpPr>
      <p:sp>
        <p:nvSpPr>
          <p:cNvPr id="4" name="Title 1"/>
          <p:cNvSpPr>
            <a:spLocks noGrp="1"/>
          </p:cNvSpPr>
          <p:nvPr>
            <p:ph type="title"/>
          </p:nvPr>
        </p:nvSpPr>
        <p:spPr>
          <a:xfrm>
            <a:off x="1377950" y="131764"/>
            <a:ext cx="6408738" cy="1001712"/>
          </a:xfrm>
          <a:prstGeom prst="rect">
            <a:avLst/>
          </a:prstGeom>
        </p:spPr>
        <p:txBody>
          <a:bodyPr/>
          <a:lstStyle/>
          <a:p>
            <a:r>
              <a:rPr lang="en-US"/>
              <a:t>Click to edit Master title style</a:t>
            </a:r>
            <a:endParaRPr lang="en-GB"/>
          </a:p>
        </p:txBody>
      </p:sp>
      <p:sp>
        <p:nvSpPr>
          <p:cNvPr id="3" name="Slide Number Placeholder 1"/>
          <p:cNvSpPr>
            <a:spLocks noGrp="1"/>
          </p:cNvSpPr>
          <p:nvPr>
            <p:ph type="sldNum" sz="quarter" idx="10"/>
          </p:nvPr>
        </p:nvSpPr>
        <p:spPr/>
        <p:txBody>
          <a:bodyPr/>
          <a:lstStyle>
            <a:lvl1pPr defTabSz="685800">
              <a:buClrTx/>
              <a:buSzTx/>
              <a:buFontTx/>
              <a:buNone/>
              <a:defRPr/>
            </a:lvl1pPr>
          </a:lstStyle>
          <a:p>
            <a:pPr>
              <a:defRPr/>
            </a:pPr>
            <a:fld id="{8BBA4B98-096B-4C95-842D-105F96BC8137}" type="slidenum">
              <a:rPr lang="en-US" altLang="en-US"/>
              <a:pPr>
                <a:defRPr/>
              </a:pPr>
              <a:t>‹#›</a:t>
            </a:fld>
            <a:endParaRPr lang="en-US" altLang="en-US"/>
          </a:p>
        </p:txBody>
      </p:sp>
    </p:spTree>
    <p:extLst>
      <p:ext uri="{BB962C8B-B14F-4D97-AF65-F5344CB8AC3E}">
        <p14:creationId xmlns:p14="http://schemas.microsoft.com/office/powerpoint/2010/main" val="39410634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4953000"/>
          </a:xfrm>
        </p:spPr>
        <p:txBody>
          <a:bodyPr/>
          <a:lstStyle>
            <a:lvl1pPr>
              <a:defRPr sz="2100">
                <a:latin typeface="Arial" pitchFamily="34" charset="0"/>
                <a:cs typeface="Arial" pitchFamily="34" charset="0"/>
              </a:defRPr>
            </a:lvl1pPr>
            <a:lvl2pPr marL="685800" indent="-342900">
              <a:defRPr sz="1500" b="1">
                <a:solidFill>
                  <a:srgbClr val="0000CC"/>
                </a:solidFill>
                <a:latin typeface="Arial" pitchFamily="34" charset="0"/>
                <a:cs typeface="Arial" pitchFamily="34" charset="0"/>
              </a:defRPr>
            </a:lvl2pPr>
          </a:lstStyle>
          <a:p>
            <a:pPr lvl="0"/>
            <a:r>
              <a:rPr lang="en-US"/>
              <a:t>Click to edit Master text styles</a:t>
            </a:r>
          </a:p>
          <a:p>
            <a:pPr lvl="1"/>
            <a:r>
              <a:rPr lang="en-US"/>
              <a:t>Second level</a:t>
            </a:r>
          </a:p>
        </p:txBody>
      </p:sp>
      <p:sp>
        <p:nvSpPr>
          <p:cNvPr id="9" name="Title 1"/>
          <p:cNvSpPr>
            <a:spLocks noGrp="1"/>
          </p:cNvSpPr>
          <p:nvPr>
            <p:ph type="title"/>
          </p:nvPr>
        </p:nvSpPr>
        <p:spPr>
          <a:xfrm>
            <a:off x="304800" y="0"/>
            <a:ext cx="8382000" cy="1143000"/>
          </a:xfrm>
          <a:prstGeom prst="rect">
            <a:avLst/>
          </a:prstGeom>
        </p:spPr>
        <p:txBody>
          <a:bodyPr>
            <a:normAutofit/>
          </a:bodyPr>
          <a:lstStyle>
            <a:lvl1pPr algn="l">
              <a:defRPr sz="2700" b="1">
                <a:solidFill>
                  <a:schemeClr val="bg1"/>
                </a:solidFill>
                <a:effectLst>
                  <a:outerShdw blurRad="38100" dist="38100" dir="2700000" algn="tl">
                    <a:srgbClr val="000000">
                      <a:alpha val="43137"/>
                    </a:srgbClr>
                  </a:outerShdw>
                </a:effectLst>
                <a:latin typeface="Arial" pitchFamily="34" charset="0"/>
                <a:cs typeface="Arial"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01883346"/>
      </p:ext>
    </p:extLst>
  </p:cSld>
  <p:clrMapOvr>
    <a:masterClrMapping/>
  </p:clrMapOvr>
  <p:transition spd="slow" advTm="800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srcRect/>
          <a:stretch>
            <a:fillRect/>
          </a:stretch>
        </p:blipFill>
        <p:spPr bwMode="auto">
          <a:xfrm>
            <a:off x="577851" y="6348419"/>
            <a:ext cx="363538"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202" y="6400800"/>
            <a:ext cx="3714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0"/>
            <a:ext cx="8229600" cy="1143000"/>
          </a:xfrm>
          <a:prstGeom prst="rect">
            <a:avLst/>
          </a:prstGeom>
        </p:spPr>
        <p:txBody>
          <a:bodyPr/>
          <a:lstStyle>
            <a:lvl1pPr marL="0" marR="0" indent="0" algn="l" defTabSz="685800" rtl="0" eaLnBrk="1" fontAlgn="base" latinLnBrk="0" hangingPunct="1">
              <a:lnSpc>
                <a:spcPct val="100000"/>
              </a:lnSpc>
              <a:spcBef>
                <a:spcPct val="0"/>
              </a:spcBef>
              <a:spcAft>
                <a:spcPct val="0"/>
              </a:spcAft>
              <a:tabLst/>
              <a:defRPr sz="2700">
                <a:solidFill>
                  <a:schemeClr val="bg1"/>
                </a:solidFill>
              </a:defRPr>
            </a:lvl1pPr>
          </a:lstStyle>
          <a:p>
            <a:pPr lvl="0"/>
            <a:r>
              <a:rPr lang="en-US" noProof="0"/>
              <a:t>Click to edit Master title style</a:t>
            </a:r>
            <a:endParaRPr lang="en-US" noProof="0" dirty="0"/>
          </a:p>
        </p:txBody>
      </p:sp>
      <p:sp>
        <p:nvSpPr>
          <p:cNvPr id="10" name="Content Placeholder 9"/>
          <p:cNvSpPr>
            <a:spLocks noGrp="1"/>
          </p:cNvSpPr>
          <p:nvPr>
            <p:ph sz="quarter" idx="10"/>
          </p:nvPr>
        </p:nvSpPr>
        <p:spPr>
          <a:xfrm>
            <a:off x="457200" y="1676400"/>
            <a:ext cx="8229600" cy="4572000"/>
          </a:xfrm>
          <a:prstGeom prst="rect">
            <a:avLst/>
          </a:prstGeom>
        </p:spPr>
        <p:txBody>
          <a:bodyPr/>
          <a:lstStyle>
            <a:lvl1pPr marL="0" indent="0">
              <a:lnSpc>
                <a:spcPct val="200000"/>
              </a:lnSpc>
              <a:spcBef>
                <a:spcPts val="0"/>
              </a:spcBef>
              <a:spcAft>
                <a:spcPts val="900"/>
              </a:spcAft>
              <a:buNone/>
              <a:defRPr sz="2250"/>
            </a:lvl1pPr>
            <a:lvl2pPr marL="557213" indent="-214313">
              <a:lnSpc>
                <a:spcPct val="100000"/>
              </a:lnSpc>
              <a:buFont typeface="Wingdings" pitchFamily="2" charset="2"/>
              <a:buChar char="q"/>
              <a:defRPr sz="1950"/>
            </a:lvl2pPr>
            <a:lvl3pPr>
              <a:defRPr sz="1650"/>
            </a:lvl3pPr>
            <a:lvl4pPr>
              <a:defRPr/>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45423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3" name="Slide Number Placeholder 5"/>
          <p:cNvSpPr txBox="1">
            <a:spLocks/>
          </p:cNvSpPr>
          <p:nvPr userDrawn="1"/>
        </p:nvSpPr>
        <p:spPr bwMode="auto">
          <a:xfrm>
            <a:off x="5715000" y="6477006"/>
            <a:ext cx="3810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449263">
              <a:defRPr>
                <a:solidFill>
                  <a:schemeClr val="tx1"/>
                </a:solidFill>
                <a:latin typeface="Calibri" panose="020F0502020204030204" pitchFamily="34" charset="0"/>
              </a:defRPr>
            </a:lvl1pPr>
            <a:lvl2pPr marL="742950" indent="-285750" defTabSz="449263">
              <a:defRPr>
                <a:solidFill>
                  <a:schemeClr val="tx1"/>
                </a:solidFill>
                <a:latin typeface="Calibri" panose="020F0502020204030204" pitchFamily="34" charset="0"/>
              </a:defRPr>
            </a:lvl2pPr>
            <a:lvl3pPr marL="1143000" indent="-228600" defTabSz="449263">
              <a:defRPr>
                <a:solidFill>
                  <a:schemeClr val="tx1"/>
                </a:solidFill>
                <a:latin typeface="Calibri" panose="020F0502020204030204" pitchFamily="34" charset="0"/>
              </a:defRPr>
            </a:lvl3pPr>
            <a:lvl4pPr marL="1600200" indent="-228600" defTabSz="449263">
              <a:defRPr>
                <a:solidFill>
                  <a:schemeClr val="tx1"/>
                </a:solidFill>
                <a:latin typeface="Calibri" panose="020F0502020204030204" pitchFamily="34" charset="0"/>
              </a:defRPr>
            </a:lvl4pPr>
            <a:lvl5pPr marL="2057400" indent="-228600" defTabSz="449263">
              <a:defRPr>
                <a:solidFill>
                  <a:schemeClr val="tx1"/>
                </a:solidFill>
                <a:latin typeface="Calibri" panose="020F0502020204030204" pitchFamily="34" charset="0"/>
              </a:defRPr>
            </a:lvl5pPr>
            <a:lvl6pPr marL="2514600" indent="-228600" defTabSz="449263" eaLnBrk="0" fontAlgn="base" hangingPunct="0">
              <a:spcBef>
                <a:spcPct val="0"/>
              </a:spcBef>
              <a:spcAft>
                <a:spcPct val="0"/>
              </a:spcAft>
              <a:defRPr>
                <a:solidFill>
                  <a:schemeClr val="tx1"/>
                </a:solidFill>
                <a:latin typeface="Calibri" panose="020F0502020204030204" pitchFamily="34" charset="0"/>
              </a:defRPr>
            </a:lvl6pPr>
            <a:lvl7pPr marL="2971800" indent="-228600" defTabSz="449263" eaLnBrk="0" fontAlgn="base" hangingPunct="0">
              <a:spcBef>
                <a:spcPct val="0"/>
              </a:spcBef>
              <a:spcAft>
                <a:spcPct val="0"/>
              </a:spcAft>
              <a:defRPr>
                <a:solidFill>
                  <a:schemeClr val="tx1"/>
                </a:solidFill>
                <a:latin typeface="Calibri" panose="020F0502020204030204" pitchFamily="34" charset="0"/>
              </a:defRPr>
            </a:lvl7pPr>
            <a:lvl8pPr marL="3429000" indent="-228600" defTabSz="449263" eaLnBrk="0" fontAlgn="base" hangingPunct="0">
              <a:spcBef>
                <a:spcPct val="0"/>
              </a:spcBef>
              <a:spcAft>
                <a:spcPct val="0"/>
              </a:spcAft>
              <a:defRPr>
                <a:solidFill>
                  <a:schemeClr val="tx1"/>
                </a:solidFill>
                <a:latin typeface="Calibri" panose="020F0502020204030204" pitchFamily="34" charset="0"/>
              </a:defRPr>
            </a:lvl8pPr>
            <a:lvl9pPr marL="3886200" indent="-228600" defTabSz="449263" eaLnBrk="0" fontAlgn="base" hangingPunct="0">
              <a:spcBef>
                <a:spcPct val="0"/>
              </a:spcBef>
              <a:spcAft>
                <a:spcPct val="0"/>
              </a:spcAft>
              <a:defRPr>
                <a:solidFill>
                  <a:schemeClr val="tx1"/>
                </a:solidFill>
                <a:latin typeface="Calibri" panose="020F0502020204030204" pitchFamily="34" charset="0"/>
              </a:defRPr>
            </a:lvl9pPr>
          </a:lstStyle>
          <a:p>
            <a:pPr algn="r" fontAlgn="base">
              <a:spcBef>
                <a:spcPct val="0"/>
              </a:spcBef>
              <a:spcAft>
                <a:spcPct val="0"/>
              </a:spcAft>
              <a:buClr>
                <a:srgbClr val="000000"/>
              </a:buClr>
              <a:buSzPct val="100000"/>
              <a:buFont typeface="Times New Roman" panose="02020603050405020304" pitchFamily="18" charset="0"/>
              <a:buNone/>
              <a:defRPr/>
            </a:pPr>
            <a:fld id="{C7927DB4-6707-4604-9701-23690A7B090C}" type="slidenum">
              <a:rPr lang="en-US" altLang="en-US" sz="900" b="1" smtClean="0">
                <a:solidFill>
                  <a:srgbClr val="FFFFFF"/>
                </a:solidFill>
              </a:rPr>
              <a:pPr algn="r" fontAlgn="base">
                <a:spcBef>
                  <a:spcPct val="0"/>
                </a:spcBef>
                <a:spcAft>
                  <a:spcPct val="0"/>
                </a:spcAft>
                <a:buClr>
                  <a:srgbClr val="000000"/>
                </a:buClr>
                <a:buSzPct val="100000"/>
                <a:buFont typeface="Times New Roman" panose="02020603050405020304" pitchFamily="18" charset="0"/>
                <a:buNone/>
                <a:defRPr/>
              </a:pPr>
              <a:t>‹#›</a:t>
            </a:fld>
            <a:endParaRPr lang="en-US" altLang="en-US" sz="900" b="1">
              <a:solidFill>
                <a:srgbClr val="FFFFFF"/>
              </a:solidFill>
            </a:endParaRPr>
          </a:p>
        </p:txBody>
      </p:sp>
      <p:pic>
        <p:nvPicPr>
          <p:cNvPr id="4" name="Picture 7" descr="FARA logo1"/>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610600" y="6400800"/>
            <a:ext cx="457200" cy="37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4"/>
          <p:cNvCxnSpPr/>
          <p:nvPr userDrawn="1"/>
        </p:nvCxnSpPr>
        <p:spPr>
          <a:xfrm>
            <a:off x="0" y="6856419"/>
            <a:ext cx="9144000" cy="1587"/>
          </a:xfrm>
          <a:prstGeom prst="line">
            <a:avLst/>
          </a:prstGeom>
          <a:ln w="1016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7" name="Content Placeholder 2"/>
          <p:cNvSpPr>
            <a:spLocks noGrp="1"/>
          </p:cNvSpPr>
          <p:nvPr>
            <p:ph idx="13"/>
          </p:nvPr>
        </p:nvSpPr>
        <p:spPr>
          <a:xfrm>
            <a:off x="323529" y="1556792"/>
            <a:ext cx="8439472" cy="4691608"/>
          </a:xfrm>
        </p:spPr>
        <p:txBody>
          <a:bodyPr/>
          <a:lstStyle>
            <a:lvl1pPr>
              <a:defRPr sz="2100" b="1">
                <a:solidFill>
                  <a:srgbClr val="800000"/>
                </a:solidFill>
                <a:latin typeface="+mn-lt"/>
                <a:cs typeface="Arial" pitchFamily="34" charset="0"/>
              </a:defRPr>
            </a:lvl1pPr>
            <a:lvl2pPr marL="685800" indent="-342900">
              <a:defRPr sz="1500" b="1">
                <a:solidFill>
                  <a:srgbClr val="0000CC"/>
                </a:solidFill>
                <a:latin typeface="Arial" pitchFamily="34" charset="0"/>
                <a:cs typeface="Arial" pitchFamily="34" charset="0"/>
              </a:defRPr>
            </a:lvl2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24492698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4" name="Slide Number Placeholder 5"/>
          <p:cNvSpPr txBox="1">
            <a:spLocks/>
          </p:cNvSpPr>
          <p:nvPr userDrawn="1"/>
        </p:nvSpPr>
        <p:spPr>
          <a:xfrm>
            <a:off x="6553200" y="6356356"/>
            <a:ext cx="2133600" cy="365125"/>
          </a:xfrm>
          <a:prstGeom prst="rect">
            <a:avLst/>
          </a:prstGeom>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r" fontAlgn="base">
              <a:spcBef>
                <a:spcPct val="0"/>
              </a:spcBef>
              <a:spcAft>
                <a:spcPct val="0"/>
              </a:spcAft>
              <a:buClr>
                <a:srgbClr val="000000"/>
              </a:buClr>
              <a:buSzPct val="100000"/>
              <a:buFont typeface="Times New Roman" panose="02020603050405020304" pitchFamily="18" charset="0"/>
              <a:buNone/>
              <a:defRPr/>
            </a:pPr>
            <a:fld id="{824582DA-A572-4B21-9991-EA8C7D4D67E7}" type="slidenum">
              <a:rPr lang="en-US" altLang="en-US" sz="900" smtClean="0">
                <a:solidFill>
                  <a:srgbClr val="FFFFFF"/>
                </a:solidFill>
              </a:rPr>
              <a:pPr algn="r" fontAlgn="base">
                <a:spcBef>
                  <a:spcPct val="0"/>
                </a:spcBef>
                <a:spcAft>
                  <a:spcPct val="0"/>
                </a:spcAft>
                <a:buClr>
                  <a:srgbClr val="000000"/>
                </a:buClr>
                <a:buSzPct val="100000"/>
                <a:buFont typeface="Times New Roman" panose="02020603050405020304" pitchFamily="18" charset="0"/>
                <a:buNone/>
                <a:defRPr/>
              </a:pPr>
              <a:t>‹#›</a:t>
            </a:fld>
            <a:endParaRPr lang="en-US" altLang="en-US" sz="900">
              <a:solidFill>
                <a:srgbClr val="FFFFFF"/>
              </a:solidFill>
            </a:endParaRPr>
          </a:p>
        </p:txBody>
      </p:sp>
      <p:sp>
        <p:nvSpPr>
          <p:cNvPr id="5" name="Date Placeholder 3"/>
          <p:cNvSpPr txBox="1">
            <a:spLocks/>
          </p:cNvSpPr>
          <p:nvPr userDrawn="1"/>
        </p:nvSpPr>
        <p:spPr bwMode="auto">
          <a:xfrm>
            <a:off x="457200" y="6356356"/>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bg1"/>
                </a:solidFill>
                <a:latin typeface="Arial" pitchFamily="34" charset="0"/>
                <a:ea typeface="SimSun" pitchFamily="2" charset="-122"/>
              </a:defRPr>
            </a:lvl1pPr>
            <a:lvl2pPr eaLnBrk="0" hangingPunct="0">
              <a:defRPr sz="2400">
                <a:solidFill>
                  <a:schemeClr val="bg1"/>
                </a:solidFill>
                <a:latin typeface="Arial" pitchFamily="34" charset="0"/>
                <a:ea typeface="SimSun" pitchFamily="2" charset="-122"/>
              </a:defRPr>
            </a:lvl2pPr>
            <a:lvl3pPr eaLnBrk="0" hangingPunct="0">
              <a:defRPr sz="2400">
                <a:solidFill>
                  <a:schemeClr val="bg1"/>
                </a:solidFill>
                <a:latin typeface="Arial" pitchFamily="34" charset="0"/>
                <a:ea typeface="SimSun" pitchFamily="2" charset="-122"/>
              </a:defRPr>
            </a:lvl3pPr>
            <a:lvl4pPr eaLnBrk="0" hangingPunct="0">
              <a:defRPr sz="2400">
                <a:solidFill>
                  <a:schemeClr val="bg1"/>
                </a:solidFill>
                <a:latin typeface="Arial" pitchFamily="34" charset="0"/>
                <a:ea typeface="SimSun" pitchFamily="2" charset="-122"/>
              </a:defRPr>
            </a:lvl4pPr>
            <a:lvl5pPr eaLnBrk="0" hangingPunct="0">
              <a:defRPr sz="2400">
                <a:solidFill>
                  <a:schemeClr val="bg1"/>
                </a:solidFill>
                <a:latin typeface="Arial" pitchFamily="34" charset="0"/>
                <a:ea typeface="SimSun" pitchFamily="2" charset="-122"/>
              </a:defRPr>
            </a:lvl5pPr>
            <a:lvl6pPr marL="25146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Arial" pitchFamily="34" charset="0"/>
                <a:ea typeface="SimSun" pitchFamily="2" charset="-122"/>
              </a:defRPr>
            </a:lvl6pPr>
            <a:lvl7pPr marL="29718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Arial" pitchFamily="34" charset="0"/>
                <a:ea typeface="SimSun" pitchFamily="2" charset="-122"/>
              </a:defRPr>
            </a:lvl7pPr>
            <a:lvl8pPr marL="34290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Arial" pitchFamily="34" charset="0"/>
                <a:ea typeface="SimSun" pitchFamily="2" charset="-122"/>
              </a:defRPr>
            </a:lvl8pPr>
            <a:lvl9pPr marL="38862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Arial" pitchFamily="34" charset="0"/>
                <a:ea typeface="SimSun" pitchFamily="2" charset="-122"/>
              </a:defRPr>
            </a:lvl9pPr>
          </a:lstStyle>
          <a:p>
            <a:pPr eaLnBrk="1" fontAlgn="base" hangingPunct="1">
              <a:spcBef>
                <a:spcPct val="0"/>
              </a:spcBef>
              <a:spcAft>
                <a:spcPct val="0"/>
              </a:spcAft>
              <a:defRPr/>
            </a:pPr>
            <a:fld id="{4F91DE15-E887-4B66-BDB2-B4E15509072A}" type="datetime1">
              <a:rPr lang="en-US" altLang="en-US" sz="900" smtClean="0">
                <a:solidFill>
                  <a:srgbClr val="FFFFFF"/>
                </a:solidFill>
                <a:latin typeface="Swis721 Md BT" pitchFamily="34" charset="0"/>
              </a:rPr>
              <a:pPr eaLnBrk="1" fontAlgn="base" hangingPunct="1">
                <a:spcBef>
                  <a:spcPct val="0"/>
                </a:spcBef>
                <a:spcAft>
                  <a:spcPct val="0"/>
                </a:spcAft>
                <a:defRPr/>
              </a:pPr>
              <a:t>5/14/2019</a:t>
            </a:fld>
            <a:endParaRPr lang="en-US" altLang="en-US" sz="900" dirty="0">
              <a:solidFill>
                <a:srgbClr val="FFFFFF"/>
              </a:solidFill>
              <a:latin typeface="Swis721 Md BT" pitchFamily="34" charset="0"/>
            </a:endParaRPr>
          </a:p>
        </p:txBody>
      </p:sp>
      <p:sp>
        <p:nvSpPr>
          <p:cNvPr id="6" name="Slide Number Placeholder 5"/>
          <p:cNvSpPr txBox="1">
            <a:spLocks/>
          </p:cNvSpPr>
          <p:nvPr userDrawn="1"/>
        </p:nvSpPr>
        <p:spPr bwMode="auto">
          <a:xfrm>
            <a:off x="6553200" y="6356356"/>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r" fontAlgn="base">
              <a:spcBef>
                <a:spcPct val="0"/>
              </a:spcBef>
              <a:spcAft>
                <a:spcPct val="0"/>
              </a:spcAft>
              <a:defRPr/>
            </a:pPr>
            <a:fld id="{6B715097-6B10-47D8-8C0B-B65E7247D92C}" type="slidenum">
              <a:rPr lang="en-US" altLang="en-US" sz="900" smtClean="0">
                <a:solidFill>
                  <a:srgbClr val="FFFFFF"/>
                </a:solidFill>
                <a:latin typeface="Swis721 Md BT" pitchFamily="34" charset="0"/>
                <a:ea typeface="SimSun" panose="02010600030101010101" pitchFamily="2" charset="-122"/>
              </a:rPr>
              <a:pPr algn="r" fontAlgn="base">
                <a:spcBef>
                  <a:spcPct val="0"/>
                </a:spcBef>
                <a:spcAft>
                  <a:spcPct val="0"/>
                </a:spcAft>
                <a:defRPr/>
              </a:pPr>
              <a:t>‹#›</a:t>
            </a:fld>
            <a:endParaRPr lang="en-US" altLang="en-US" sz="900">
              <a:solidFill>
                <a:srgbClr val="FFFFFF"/>
              </a:solidFill>
              <a:latin typeface="Swis721 Md BT" pitchFamily="34" charset="0"/>
              <a:ea typeface="SimSun" panose="02010600030101010101" pitchFamily="2" charset="-122"/>
            </a:endParaRPr>
          </a:p>
        </p:txBody>
      </p:sp>
      <p:pic>
        <p:nvPicPr>
          <p:cNvPr id="7" name="Picture 7" descr="FARA logo1"/>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610600" y="6400800"/>
            <a:ext cx="457200" cy="37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Straight Connector 7"/>
          <p:cNvCxnSpPr/>
          <p:nvPr userDrawn="1"/>
        </p:nvCxnSpPr>
        <p:spPr>
          <a:xfrm>
            <a:off x="0" y="6856419"/>
            <a:ext cx="9144000" cy="1587"/>
          </a:xfrm>
          <a:prstGeom prst="line">
            <a:avLst/>
          </a:prstGeom>
          <a:ln w="1016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6" name="Title 1"/>
          <p:cNvSpPr>
            <a:spLocks noGrp="1"/>
          </p:cNvSpPr>
          <p:nvPr>
            <p:ph type="title"/>
          </p:nvPr>
        </p:nvSpPr>
        <p:spPr>
          <a:xfrm>
            <a:off x="433214" y="116632"/>
            <a:ext cx="8229600" cy="895350"/>
          </a:xfrm>
          <a:prstGeom prst="rect">
            <a:avLst/>
          </a:prstGeom>
        </p:spPr>
        <p:txBody>
          <a:bodyPr/>
          <a:lstStyle/>
          <a:p>
            <a:r>
              <a:rPr lang="en-US"/>
              <a:t>Click to edit Master title style</a:t>
            </a:r>
          </a:p>
        </p:txBody>
      </p:sp>
      <p:sp>
        <p:nvSpPr>
          <p:cNvPr id="27" name="Content Placeholder 2"/>
          <p:cNvSpPr>
            <a:spLocks noGrp="1"/>
          </p:cNvSpPr>
          <p:nvPr>
            <p:ph idx="13"/>
          </p:nvPr>
        </p:nvSpPr>
        <p:spPr>
          <a:xfrm>
            <a:off x="304800" y="1295400"/>
            <a:ext cx="8534400" cy="5029200"/>
          </a:xfrm>
        </p:spPr>
        <p:txBody>
          <a:bodyPr/>
          <a:lstStyle>
            <a:lvl1pPr>
              <a:defRPr sz="2100" b="1">
                <a:solidFill>
                  <a:srgbClr val="800000"/>
                </a:solidFill>
                <a:latin typeface="+mn-lt"/>
                <a:cs typeface="Arial" pitchFamily="34" charset="0"/>
              </a:defRPr>
            </a:lvl1pPr>
            <a:lvl2pPr marL="685800" indent="-342900">
              <a:defRPr sz="1500" b="1">
                <a:solidFill>
                  <a:srgbClr val="0000CC"/>
                </a:solidFill>
                <a:latin typeface="Arial" pitchFamily="34" charset="0"/>
                <a:cs typeface="Arial" pitchFamily="34" charset="0"/>
              </a:defRPr>
            </a:lvl2pPr>
          </a:lstStyle>
          <a:p>
            <a:pPr lvl="0"/>
            <a:r>
              <a:rPr lang="en-US" dirty="0"/>
              <a:t>Click to edit Master text styles</a:t>
            </a:r>
          </a:p>
          <a:p>
            <a:pPr lvl="1"/>
            <a:r>
              <a:rPr lang="en-US" dirty="0"/>
              <a:t>Second level</a:t>
            </a:r>
          </a:p>
        </p:txBody>
      </p:sp>
      <p:sp>
        <p:nvSpPr>
          <p:cNvPr id="9" name="Slide Number Placeholder 3"/>
          <p:cNvSpPr>
            <a:spLocks noGrp="1"/>
          </p:cNvSpPr>
          <p:nvPr>
            <p:ph type="sldNum" sz="quarter" idx="14"/>
          </p:nvPr>
        </p:nvSpPr>
        <p:spPr>
          <a:xfrm>
            <a:off x="6553202" y="6356356"/>
            <a:ext cx="1331913" cy="365125"/>
          </a:xfrm>
        </p:spPr>
        <p:txBody>
          <a:bodyPr/>
          <a:lstStyle>
            <a:lvl1pPr defTabSz="685800">
              <a:buClrTx/>
              <a:buSzTx/>
              <a:buFontTx/>
              <a:buNone/>
              <a:defRPr/>
            </a:lvl1pPr>
          </a:lstStyle>
          <a:p>
            <a:pPr>
              <a:defRPr/>
            </a:pPr>
            <a:fld id="{6FEE16F6-4D2A-4468-B63D-BFD653AAC44A}" type="slidenum">
              <a:rPr lang="en-GB" altLang="en-US"/>
              <a:pPr>
                <a:defRPr/>
              </a:pPr>
              <a:t>‹#›</a:t>
            </a:fld>
            <a:endParaRPr lang="en-GB" altLang="en-US"/>
          </a:p>
        </p:txBody>
      </p:sp>
      <p:sp>
        <p:nvSpPr>
          <p:cNvPr id="10" name="Date Placeholder 3"/>
          <p:cNvSpPr>
            <a:spLocks noGrp="1"/>
          </p:cNvSpPr>
          <p:nvPr>
            <p:ph type="dt" sz="half" idx="15"/>
          </p:nvPr>
        </p:nvSpPr>
        <p:spPr>
          <a:xfrm>
            <a:off x="457200" y="6356356"/>
            <a:ext cx="2133600" cy="365125"/>
          </a:xfrm>
          <a:prstGeom prst="rect">
            <a:avLst/>
          </a:prstGeom>
        </p:spPr>
        <p:txBody>
          <a:bodyPr/>
          <a:lstStyle>
            <a:lvl1pPr defTabSz="336947" eaLnBrk="1" hangingPunct="1">
              <a:buClr>
                <a:srgbClr val="000000"/>
              </a:buClr>
              <a:buSzPct val="100000"/>
              <a:buFont typeface="Times New Roman" pitchFamily="18" charset="0"/>
              <a:buNone/>
              <a:defRPr sz="1800">
                <a:solidFill>
                  <a:srgbClr val="0000FF"/>
                </a:solidFill>
                <a:latin typeface="Arial" pitchFamily="34" charset="0"/>
              </a:defRPr>
            </a:lvl1pPr>
          </a:lstStyle>
          <a:p>
            <a:pPr fontAlgn="base">
              <a:spcBef>
                <a:spcPct val="0"/>
              </a:spcBef>
              <a:spcAft>
                <a:spcPct val="0"/>
              </a:spcAft>
              <a:defRPr/>
            </a:pPr>
            <a:fld id="{CEE6B214-3E63-4873-9517-EF3E5888ADA9}" type="datetimeFigureOut">
              <a:rPr lang="en-US"/>
              <a:pPr fontAlgn="base">
                <a:spcBef>
                  <a:spcPct val="0"/>
                </a:spcBef>
                <a:spcAft>
                  <a:spcPct val="0"/>
                </a:spcAft>
                <a:defRPr/>
              </a:pPr>
              <a:t>5/14/2019</a:t>
            </a:fld>
            <a:endParaRPr lang="en-US" dirty="0"/>
          </a:p>
        </p:txBody>
      </p:sp>
      <p:sp>
        <p:nvSpPr>
          <p:cNvPr id="11" name="Footer Placeholder 4"/>
          <p:cNvSpPr>
            <a:spLocks noGrp="1"/>
          </p:cNvSpPr>
          <p:nvPr>
            <p:ph type="ftr" sz="quarter" idx="16"/>
          </p:nvPr>
        </p:nvSpPr>
        <p:spPr>
          <a:xfrm>
            <a:off x="3124200" y="6356356"/>
            <a:ext cx="2895600" cy="365125"/>
          </a:xfrm>
          <a:prstGeom prst="rect">
            <a:avLst/>
          </a:prstGeom>
        </p:spPr>
        <p:txBody>
          <a:bodyPr/>
          <a:lstStyle>
            <a:lvl1pPr defTabSz="336947" eaLnBrk="1" hangingPunct="1">
              <a:buClr>
                <a:srgbClr val="000000"/>
              </a:buClr>
              <a:buSzPct val="100000"/>
              <a:buFont typeface="Times New Roman" pitchFamily="18" charset="0"/>
              <a:buNone/>
              <a:defRPr sz="1800">
                <a:solidFill>
                  <a:srgbClr val="0000FF"/>
                </a:solidFill>
                <a:latin typeface="Arial" pitchFamily="34" charset="0"/>
              </a:defRPr>
            </a:lvl1pPr>
          </a:lstStyle>
          <a:p>
            <a:pPr fontAlgn="base">
              <a:spcBef>
                <a:spcPct val="0"/>
              </a:spcBef>
              <a:spcAft>
                <a:spcPct val="0"/>
              </a:spcAft>
              <a:defRPr/>
            </a:pPr>
            <a:endParaRPr lang="en-US"/>
          </a:p>
        </p:txBody>
      </p:sp>
    </p:spTree>
    <p:extLst>
      <p:ext uri="{BB962C8B-B14F-4D97-AF65-F5344CB8AC3E}">
        <p14:creationId xmlns:p14="http://schemas.microsoft.com/office/powerpoint/2010/main" val="15874622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ntent">
    <p:spTree>
      <p:nvGrpSpPr>
        <p:cNvPr id="1" name=""/>
        <p:cNvGrpSpPr/>
        <p:nvPr/>
      </p:nvGrpSpPr>
      <p:grpSpPr>
        <a:xfrm>
          <a:off x="0" y="0"/>
          <a:ext cx="0" cy="0"/>
          <a:chOff x="0" y="0"/>
          <a:chExt cx="0" cy="0"/>
        </a:xfrm>
      </p:grpSpPr>
      <p:sp>
        <p:nvSpPr>
          <p:cNvPr id="2" name="Title 1"/>
          <p:cNvSpPr>
            <a:spLocks noGrp="1"/>
          </p:cNvSpPr>
          <p:nvPr>
            <p:ph type="title"/>
          </p:nvPr>
        </p:nvSpPr>
        <p:spPr>
          <a:xfrm>
            <a:off x="2051721" y="548680"/>
            <a:ext cx="6635080" cy="594320"/>
          </a:xfrm>
          <a:prstGeom prst="rect">
            <a:avLst/>
          </a:prstGeom>
        </p:spPr>
        <p:txBody>
          <a:bodyPr/>
          <a:lstStyle>
            <a:lvl1pPr marL="0" marR="0" indent="0" algn="l" defTabSz="685800" rtl="0" eaLnBrk="1" fontAlgn="base" latinLnBrk="0" hangingPunct="1">
              <a:lnSpc>
                <a:spcPct val="100000"/>
              </a:lnSpc>
              <a:spcBef>
                <a:spcPct val="0"/>
              </a:spcBef>
              <a:spcAft>
                <a:spcPct val="0"/>
              </a:spcAft>
              <a:tabLst/>
              <a:defRPr sz="2700">
                <a:solidFill>
                  <a:schemeClr val="tx1"/>
                </a:solidFill>
              </a:defRPr>
            </a:lvl1pPr>
          </a:lstStyle>
          <a:p>
            <a:pPr lvl="0"/>
            <a:r>
              <a:rPr lang="en-US" noProof="0" dirty="0"/>
              <a:t>Click to edit Master title style</a:t>
            </a:r>
          </a:p>
        </p:txBody>
      </p:sp>
      <p:sp>
        <p:nvSpPr>
          <p:cNvPr id="10" name="Content Placeholder 9"/>
          <p:cNvSpPr>
            <a:spLocks noGrp="1"/>
          </p:cNvSpPr>
          <p:nvPr>
            <p:ph sz="quarter" idx="10"/>
          </p:nvPr>
        </p:nvSpPr>
        <p:spPr>
          <a:xfrm>
            <a:off x="457200" y="1676400"/>
            <a:ext cx="8229600" cy="4572000"/>
          </a:xfrm>
          <a:prstGeom prst="rect">
            <a:avLst/>
          </a:prstGeom>
        </p:spPr>
        <p:txBody>
          <a:bodyPr/>
          <a:lstStyle>
            <a:lvl1pPr marL="0" indent="0">
              <a:lnSpc>
                <a:spcPct val="200000"/>
              </a:lnSpc>
              <a:spcBef>
                <a:spcPts val="0"/>
              </a:spcBef>
              <a:spcAft>
                <a:spcPts val="900"/>
              </a:spcAft>
              <a:buNone/>
              <a:defRPr sz="2250"/>
            </a:lvl1pPr>
            <a:lvl2pPr marL="557213" indent="-214313">
              <a:lnSpc>
                <a:spcPct val="100000"/>
              </a:lnSpc>
              <a:buFont typeface="Wingdings" pitchFamily="2" charset="2"/>
              <a:buChar char="q"/>
              <a:defRPr sz="1950"/>
            </a:lvl2pPr>
            <a:lvl3pPr>
              <a:defRPr sz="1650"/>
            </a:lvl3pPr>
            <a:lvl4pPr>
              <a:defRPr/>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231128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Slide Number Placeholder 5"/>
          <p:cNvSpPr>
            <a:spLocks noGrp="1"/>
          </p:cNvSpPr>
          <p:nvPr>
            <p:ph type="sldNum" sz="quarter" idx="10"/>
          </p:nvPr>
        </p:nvSpPr>
        <p:spPr>
          <a:ln/>
        </p:spPr>
        <p:txBody>
          <a:bodyPr/>
          <a:lstStyle>
            <a:lvl1pPr>
              <a:defRPr/>
            </a:lvl1pPr>
          </a:lstStyle>
          <a:p>
            <a:pPr>
              <a:defRPr/>
            </a:pPr>
            <a:fld id="{663FCE94-8521-4EEE-B824-B47C50F383FE}" type="slidenum">
              <a:rPr lang="en-US" altLang="en-US"/>
              <a:pPr>
                <a:defRPr/>
              </a:pPr>
              <a:t>‹#›</a:t>
            </a:fld>
            <a:endParaRPr lang="en-US" altLang="en-US"/>
          </a:p>
        </p:txBody>
      </p:sp>
    </p:spTree>
    <p:extLst>
      <p:ext uri="{BB962C8B-B14F-4D97-AF65-F5344CB8AC3E}">
        <p14:creationId xmlns:p14="http://schemas.microsoft.com/office/powerpoint/2010/main" val="30682790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Slide Number Placeholder 5"/>
          <p:cNvSpPr>
            <a:spLocks noGrp="1"/>
          </p:cNvSpPr>
          <p:nvPr>
            <p:ph type="sldNum" sz="quarter" idx="10"/>
          </p:nvPr>
        </p:nvSpPr>
        <p:spPr>
          <a:ln/>
        </p:spPr>
        <p:txBody>
          <a:bodyPr/>
          <a:lstStyle>
            <a:lvl1pPr>
              <a:defRPr/>
            </a:lvl1pPr>
          </a:lstStyle>
          <a:p>
            <a:pPr>
              <a:defRPr/>
            </a:pPr>
            <a:fld id="{7985337F-563E-4B4E-9E13-E6EDFCF63626}" type="slidenum">
              <a:rPr lang="en-US" altLang="en-US"/>
              <a:pPr>
                <a:defRPr/>
              </a:pPr>
              <a:t>‹#›</a:t>
            </a:fld>
            <a:endParaRPr lang="en-US" altLang="en-US"/>
          </a:p>
        </p:txBody>
      </p:sp>
    </p:spTree>
    <p:extLst>
      <p:ext uri="{BB962C8B-B14F-4D97-AF65-F5344CB8AC3E}">
        <p14:creationId xmlns:p14="http://schemas.microsoft.com/office/powerpoint/2010/main" val="13824304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pc="0" baseline="0"/>
            </a:lvl1pPr>
          </a:lstStyle>
          <a:p>
            <a:r>
              <a:rPr lang="en-US" dirty="0"/>
              <a:t>Click to edit Master title style</a:t>
            </a:r>
          </a:p>
        </p:txBody>
      </p:sp>
      <p:sp>
        <p:nvSpPr>
          <p:cNvPr id="3" name="Content Placeholder 2"/>
          <p:cNvSpPr>
            <a:spLocks noGrp="1"/>
          </p:cNvSpPr>
          <p:nvPr>
            <p:ph idx="1"/>
          </p:nvPr>
        </p:nvSpPr>
        <p:spPr/>
        <p:txBody>
          <a:bodyPr/>
          <a:lstStyle>
            <a:lvl1pPr>
              <a:buClrTx/>
              <a:defRPr/>
            </a:lvl1pPr>
            <a:lvl2pPr marL="479822" indent="-171450">
              <a:buClrTx/>
              <a:buFont typeface="Verdana" panose="020B0604030504040204" pitchFamily="34" charset="0"/>
              <a:buChar char="-"/>
              <a:defRPr sz="1800"/>
            </a:lvl2pPr>
          </a:lstStyle>
          <a:p>
            <a:pPr lvl="0"/>
            <a:r>
              <a:rPr lang="en-US" dirty="0"/>
              <a:t>Click to edit Master text styles</a:t>
            </a:r>
          </a:p>
          <a:p>
            <a:pPr lvl="1"/>
            <a:r>
              <a:rPr lang="en-US" dirty="0"/>
              <a:t>Second level</a:t>
            </a:r>
          </a:p>
        </p:txBody>
      </p:sp>
      <p:sp>
        <p:nvSpPr>
          <p:cNvPr id="4" name="Slide Number Placeholder 5"/>
          <p:cNvSpPr>
            <a:spLocks noGrp="1"/>
          </p:cNvSpPr>
          <p:nvPr>
            <p:ph type="sldNum" sz="quarter" idx="10"/>
          </p:nvPr>
        </p:nvSpPr>
        <p:spPr>
          <a:xfrm>
            <a:off x="8594728" y="5486406"/>
            <a:ext cx="549275" cy="396875"/>
          </a:xfrm>
        </p:spPr>
        <p:txBody>
          <a:bodyPr/>
          <a:lstStyle>
            <a:lvl1pPr defTabSz="685800">
              <a:buClrTx/>
              <a:buSzTx/>
              <a:buFontTx/>
              <a:buNone/>
              <a:defRPr/>
            </a:lvl1pPr>
          </a:lstStyle>
          <a:p>
            <a:pPr>
              <a:defRPr/>
            </a:pPr>
            <a:fld id="{DE00145A-B982-4D6B-B8A0-7EE8CCD6F6AB}" type="slidenum">
              <a:rPr lang="en-US" altLang="en-US"/>
              <a:pPr>
                <a:defRPr/>
              </a:pPr>
              <a:t>‹#›</a:t>
            </a:fld>
            <a:endParaRPr lang="en-US" altLang="en-US"/>
          </a:p>
        </p:txBody>
      </p:sp>
      <p:sp>
        <p:nvSpPr>
          <p:cNvPr id="5" name="Footer Placeholder 4"/>
          <p:cNvSpPr>
            <a:spLocks noGrp="1"/>
          </p:cNvSpPr>
          <p:nvPr>
            <p:ph type="ftr" sz="quarter" idx="11"/>
          </p:nvPr>
        </p:nvSpPr>
        <p:spPr>
          <a:xfrm rot="16200000">
            <a:off x="7587459" y="4048925"/>
            <a:ext cx="2366963" cy="365125"/>
          </a:xfrm>
          <a:prstGeom prst="rect">
            <a:avLst/>
          </a:prstGeom>
        </p:spPr>
        <p:txBody>
          <a:bodyPr/>
          <a:lstStyle>
            <a:lvl1pPr eaLnBrk="1" fontAlgn="auto" hangingPunct="1">
              <a:spcBef>
                <a:spcPts val="0"/>
              </a:spcBef>
              <a:spcAft>
                <a:spcPts val="0"/>
              </a:spcAft>
              <a:defRPr>
                <a:solidFill>
                  <a:srgbClr val="DFDCB7"/>
                </a:solidFill>
                <a:latin typeface="+mn-lt"/>
              </a:defRPr>
            </a:lvl1pPr>
          </a:lstStyle>
          <a:p>
            <a:pPr>
              <a:defRPr/>
            </a:pPr>
            <a:endParaRPr lang="en-US"/>
          </a:p>
        </p:txBody>
      </p:sp>
      <p:sp>
        <p:nvSpPr>
          <p:cNvPr id="6" name="Date Placeholder 3"/>
          <p:cNvSpPr>
            <a:spLocks noGrp="1"/>
          </p:cNvSpPr>
          <p:nvPr>
            <p:ph type="dt" sz="half" idx="12"/>
          </p:nvPr>
        </p:nvSpPr>
        <p:spPr>
          <a:xfrm rot="16200000">
            <a:off x="7551738" y="1646239"/>
            <a:ext cx="2438400" cy="365125"/>
          </a:xfrm>
          <a:prstGeom prst="rect">
            <a:avLst/>
          </a:prstGeom>
        </p:spPr>
        <p:txBody>
          <a:bodyPr/>
          <a:lstStyle>
            <a:lvl1pPr eaLnBrk="1" fontAlgn="auto" hangingPunct="1">
              <a:spcBef>
                <a:spcPts val="0"/>
              </a:spcBef>
              <a:spcAft>
                <a:spcPts val="0"/>
              </a:spcAft>
              <a:defRPr>
                <a:solidFill>
                  <a:srgbClr val="DFDCB7"/>
                </a:solidFill>
                <a:latin typeface="+mn-lt"/>
              </a:defRPr>
            </a:lvl1pPr>
          </a:lstStyle>
          <a:p>
            <a:pPr>
              <a:defRPr/>
            </a:pPr>
            <a:fld id="{02875144-53C3-4061-AE1C-FB61C6C61D05}" type="datetimeFigureOut">
              <a:rPr lang="en-US"/>
              <a:pPr>
                <a:defRPr/>
              </a:pPr>
              <a:t>5/14/2019</a:t>
            </a:fld>
            <a:endParaRPr lang="en-US" dirty="0"/>
          </a:p>
        </p:txBody>
      </p:sp>
    </p:spTree>
    <p:extLst>
      <p:ext uri="{BB962C8B-B14F-4D97-AF65-F5344CB8AC3E}">
        <p14:creationId xmlns:p14="http://schemas.microsoft.com/office/powerpoint/2010/main" val="240841714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a:prstGeom prst="rect">
            <a:avLst/>
          </a:prstGeom>
        </p:spPr>
        <p:txBody>
          <a:bodyPr/>
          <a:lstStyle>
            <a:lvl1pPr marL="0" marR="0" indent="0" algn="l" defTabSz="685800" rtl="0" eaLnBrk="1" fontAlgn="base" latinLnBrk="0" hangingPunct="1">
              <a:lnSpc>
                <a:spcPct val="100000"/>
              </a:lnSpc>
              <a:spcBef>
                <a:spcPct val="0"/>
              </a:spcBef>
              <a:spcAft>
                <a:spcPct val="0"/>
              </a:spcAft>
              <a:tabLst/>
              <a:defRPr sz="2700">
                <a:solidFill>
                  <a:schemeClr val="bg1"/>
                </a:solidFill>
              </a:defRPr>
            </a:lvl1pPr>
          </a:lstStyle>
          <a:p>
            <a:pPr lvl="0"/>
            <a:r>
              <a:rPr lang="en-US" noProof="0"/>
              <a:t>Click to edit Master title style</a:t>
            </a:r>
            <a:endParaRPr lang="en-US" noProof="0" dirty="0"/>
          </a:p>
        </p:txBody>
      </p:sp>
      <p:sp>
        <p:nvSpPr>
          <p:cNvPr id="10" name="Content Placeholder 9"/>
          <p:cNvSpPr>
            <a:spLocks noGrp="1"/>
          </p:cNvSpPr>
          <p:nvPr>
            <p:ph sz="quarter" idx="10"/>
          </p:nvPr>
        </p:nvSpPr>
        <p:spPr>
          <a:xfrm>
            <a:off x="457200" y="1676400"/>
            <a:ext cx="8229600" cy="4572000"/>
          </a:xfrm>
          <a:prstGeom prst="rect">
            <a:avLst/>
          </a:prstGeom>
        </p:spPr>
        <p:txBody>
          <a:bodyPr/>
          <a:lstStyle>
            <a:lvl1pPr marL="0" indent="0">
              <a:lnSpc>
                <a:spcPct val="200000"/>
              </a:lnSpc>
              <a:spcBef>
                <a:spcPts val="0"/>
              </a:spcBef>
              <a:spcAft>
                <a:spcPts val="900"/>
              </a:spcAft>
              <a:buNone/>
              <a:defRPr sz="2250"/>
            </a:lvl1pPr>
            <a:lvl2pPr marL="557213" indent="-214313">
              <a:lnSpc>
                <a:spcPct val="100000"/>
              </a:lnSpc>
              <a:buFont typeface="Wingdings" pitchFamily="2" charset="2"/>
              <a:buChar char="q"/>
              <a:defRPr sz="1950"/>
            </a:lvl2pPr>
            <a:lvl3pPr>
              <a:defRPr sz="1650"/>
            </a:lvl3pPr>
            <a:lvl4pPr>
              <a:defRPr/>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164193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Contents 2">
    <p:spTree>
      <p:nvGrpSpPr>
        <p:cNvPr id="1" name=""/>
        <p:cNvGrpSpPr/>
        <p:nvPr/>
      </p:nvGrpSpPr>
      <p:grpSpPr>
        <a:xfrm>
          <a:off x="0" y="0"/>
          <a:ext cx="0" cy="0"/>
          <a:chOff x="0" y="0"/>
          <a:chExt cx="0" cy="0"/>
        </a:xfrm>
      </p:grpSpPr>
      <p:sp>
        <p:nvSpPr>
          <p:cNvPr id="4" name="Rectangle 3"/>
          <p:cNvSpPr/>
          <p:nvPr userDrawn="1"/>
        </p:nvSpPr>
        <p:spPr>
          <a:xfrm>
            <a:off x="3" y="0"/>
            <a:ext cx="735806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342900">
              <a:defRPr/>
            </a:pPr>
            <a:endParaRPr lang="en-GB" sz="1350" dirty="0">
              <a:solidFill>
                <a:prstClr val="white"/>
              </a:solidFill>
            </a:endParaRPr>
          </a:p>
        </p:txBody>
      </p:sp>
      <p:sp>
        <p:nvSpPr>
          <p:cNvPr id="3" name="Content Placeholder 2"/>
          <p:cNvSpPr>
            <a:spLocks noGrp="1"/>
          </p:cNvSpPr>
          <p:nvPr>
            <p:ph idx="1"/>
          </p:nvPr>
        </p:nvSpPr>
        <p:spPr>
          <a:xfrm>
            <a:off x="370113" y="1812925"/>
            <a:ext cx="8388000" cy="4345990"/>
          </a:xfrm>
        </p:spPr>
        <p:txBody>
          <a:bodyPr>
            <a:noAutofit/>
          </a:bodyPr>
          <a:lstStyle>
            <a:lvl1pPr marL="0" indent="0">
              <a:spcBef>
                <a:spcPts val="1350"/>
              </a:spcBef>
              <a:spcAft>
                <a:spcPts val="0"/>
              </a:spcAft>
              <a:buNone/>
              <a:defRPr sz="1350" b="0">
                <a:solidFill>
                  <a:schemeClr val="tx2"/>
                </a:solidFill>
              </a:defRPr>
            </a:lvl1pPr>
            <a:lvl2pPr marL="201216" indent="-201216">
              <a:spcBef>
                <a:spcPts val="450"/>
              </a:spcBef>
              <a:spcAft>
                <a:spcPts val="0"/>
              </a:spcAft>
              <a:buFont typeface="Arial" pitchFamily="34" charset="0"/>
              <a:buChar char="•"/>
              <a:tabLst/>
              <a:defRPr sz="1350" b="0">
                <a:solidFill>
                  <a:schemeClr val="tx2"/>
                </a:solidFill>
              </a:defRPr>
            </a:lvl2pPr>
            <a:lvl3pPr marL="205979" indent="-205979">
              <a:spcBef>
                <a:spcPts val="450"/>
              </a:spcBef>
              <a:spcAft>
                <a:spcPts val="0"/>
              </a:spcAft>
              <a:buFont typeface="Arial" pitchFamily="34" charset="0"/>
              <a:buChar char="•"/>
              <a:defRPr sz="1350" b="0">
                <a:solidFill>
                  <a:schemeClr val="tx2"/>
                </a:solidFill>
              </a:defRPr>
            </a:lvl3pPr>
            <a:lvl4pPr>
              <a:spcBef>
                <a:spcPts val="450"/>
              </a:spcBef>
              <a:spcAft>
                <a:spcPts val="0"/>
              </a:spcAft>
              <a:buFont typeface="Arial" pitchFamily="34" charset="0"/>
              <a:buChar char="−"/>
              <a:defRPr sz="1350" b="0">
                <a:solidFill>
                  <a:schemeClr val="tx2"/>
                </a:solidFill>
              </a:defRPr>
            </a:lvl4pPr>
            <a:lvl5pPr marL="604838" indent="-200025">
              <a:spcBef>
                <a:spcPts val="450"/>
              </a:spcBef>
              <a:spcAft>
                <a:spcPts val="0"/>
              </a:spcAft>
              <a:buFont typeface="Arial" pitchFamily="34" charset="0"/>
              <a:buChar char="−"/>
              <a:defRPr sz="1350" b="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Title Placeholder 1"/>
          <p:cNvSpPr>
            <a:spLocks noGrp="1"/>
          </p:cNvSpPr>
          <p:nvPr>
            <p:ph type="title"/>
          </p:nvPr>
        </p:nvSpPr>
        <p:spPr>
          <a:xfrm>
            <a:off x="370113" y="295200"/>
            <a:ext cx="8388000" cy="1441410"/>
          </a:xfrm>
          <a:prstGeom prst="rect">
            <a:avLst/>
          </a:prstGeom>
        </p:spPr>
        <p:txBody>
          <a:bodyPr lIns="0" tIns="0" rIns="0" bIns="0" anchor="t" anchorCtr="0">
            <a:normAutofit/>
          </a:bodyPr>
          <a:lstStyle>
            <a:lvl1pPr>
              <a:defRPr sz="2250">
                <a:solidFill>
                  <a:schemeClr val="accent2"/>
                </a:solidFill>
              </a:defRPr>
            </a:lvl1pPr>
          </a:lstStyle>
          <a:p>
            <a:r>
              <a:rPr lang="en-US"/>
              <a:t>Click to edit Master title style</a:t>
            </a:r>
            <a:endParaRPr lang="en-GB" dirty="0"/>
          </a:p>
        </p:txBody>
      </p:sp>
      <p:sp>
        <p:nvSpPr>
          <p:cNvPr id="5" name="Slide Number Placeholder 7"/>
          <p:cNvSpPr>
            <a:spLocks noGrp="1"/>
          </p:cNvSpPr>
          <p:nvPr>
            <p:ph type="sldNum" sz="quarter" idx="10"/>
          </p:nvPr>
        </p:nvSpPr>
        <p:spPr>
          <a:xfrm>
            <a:off x="7972428" y="6407156"/>
            <a:ext cx="792163" cy="252413"/>
          </a:xfrm>
          <a:prstGeom prst="rect">
            <a:avLst/>
          </a:prstGeom>
        </p:spPr>
        <p:txBody>
          <a:bodyPr/>
          <a:lstStyle>
            <a:lvl1pPr algn="r" defTabSz="685800">
              <a:buClrTx/>
              <a:buSzTx/>
              <a:buFontTx/>
              <a:buNone/>
              <a:defRPr sz="600">
                <a:solidFill>
                  <a:srgbClr val="8C8C8C"/>
                </a:solidFill>
              </a:defRPr>
            </a:lvl1pPr>
          </a:lstStyle>
          <a:p>
            <a:pPr>
              <a:defRPr/>
            </a:pPr>
            <a:fld id="{A3C20F2D-301B-4D20-8F39-4B8FC2ED8183}" type="slidenum">
              <a:rPr lang="en-GB" altLang="en-US"/>
              <a:pPr>
                <a:defRPr/>
              </a:pPr>
              <a:t>‹#›</a:t>
            </a:fld>
            <a:endParaRPr lang="en-GB" altLang="en-US"/>
          </a:p>
        </p:txBody>
      </p:sp>
      <p:sp>
        <p:nvSpPr>
          <p:cNvPr id="6" name="Footer Placeholder 4"/>
          <p:cNvSpPr>
            <a:spLocks noGrp="1"/>
          </p:cNvSpPr>
          <p:nvPr>
            <p:ph type="ftr" sz="quarter" idx="11"/>
          </p:nvPr>
        </p:nvSpPr>
        <p:spPr>
          <a:xfrm>
            <a:off x="369891" y="6407156"/>
            <a:ext cx="7559675" cy="252413"/>
          </a:xfrm>
          <a:prstGeom prst="rect">
            <a:avLst/>
          </a:prstGeom>
        </p:spPr>
        <p:txBody>
          <a:bodyPr vert="horz" lIns="0" tIns="0" rIns="0" bIns="0" rtlCol="0" anchor="ctr" anchorCtr="0"/>
          <a:lstStyle>
            <a:lvl1pPr algn="l" eaLnBrk="1" fontAlgn="auto" hangingPunct="1">
              <a:spcBef>
                <a:spcPts val="0"/>
              </a:spcBef>
              <a:spcAft>
                <a:spcPts val="0"/>
              </a:spcAft>
              <a:defRPr sz="600" b="0">
                <a:solidFill>
                  <a:srgbClr val="8C8C8C"/>
                </a:solidFill>
                <a:latin typeface="+mn-lt"/>
              </a:defRPr>
            </a:lvl1pPr>
          </a:lstStyle>
          <a:p>
            <a:pPr>
              <a:defRPr/>
            </a:pPr>
            <a:endParaRPr lang="en-GB"/>
          </a:p>
        </p:txBody>
      </p:sp>
    </p:spTree>
    <p:extLst>
      <p:ext uri="{BB962C8B-B14F-4D97-AF65-F5344CB8AC3E}">
        <p14:creationId xmlns:p14="http://schemas.microsoft.com/office/powerpoint/2010/main" val="3485492585"/>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Part Opener">
    <p:spTree>
      <p:nvGrpSpPr>
        <p:cNvPr id="1" name=""/>
        <p:cNvGrpSpPr/>
        <p:nvPr/>
      </p:nvGrpSpPr>
      <p:grpSpPr>
        <a:xfrm>
          <a:off x="0" y="0"/>
          <a:ext cx="0" cy="0"/>
          <a:chOff x="0" y="0"/>
          <a:chExt cx="0" cy="0"/>
        </a:xfrm>
      </p:grpSpPr>
      <p:sp>
        <p:nvSpPr>
          <p:cNvPr id="3" name="Text Box 2"/>
          <p:cNvSpPr txBox="1">
            <a:spLocks noChangeArrowheads="1"/>
          </p:cNvSpPr>
          <p:nvPr userDrawn="1"/>
        </p:nvSpPr>
        <p:spPr bwMode="gray">
          <a:xfrm>
            <a:off x="1741491" y="2365376"/>
            <a:ext cx="5634037" cy="2487613"/>
          </a:xfrm>
          <a:prstGeom prst="rect">
            <a:avLst/>
          </a:prstGeom>
          <a:noFill/>
          <a:ln w="19050" algn="ctr">
            <a:noFill/>
            <a:miter lim="800000"/>
            <a:headEnd/>
            <a:tailEnd/>
          </a:ln>
        </p:spPr>
        <p:txBody>
          <a:bodyPr lIns="0" tIns="41148" rIns="0" bIns="41148"/>
          <a:lstStyle/>
          <a:p>
            <a:pPr defTabSz="342900">
              <a:lnSpc>
                <a:spcPct val="106000"/>
              </a:lnSpc>
              <a:spcBef>
                <a:spcPct val="80000"/>
              </a:spcBef>
              <a:buClr>
                <a:prstClr val="black"/>
              </a:buClr>
              <a:buSzPct val="80000"/>
              <a:buFont typeface="Wingdings" pitchFamily="2" charset="2"/>
              <a:buNone/>
              <a:defRPr/>
            </a:pPr>
            <a:endParaRPr lang="en-US" sz="1013" b="1" dirty="0">
              <a:solidFill>
                <a:prstClr val="black"/>
              </a:solidFill>
            </a:endParaRPr>
          </a:p>
        </p:txBody>
      </p:sp>
      <p:sp>
        <p:nvSpPr>
          <p:cNvPr id="4" name="Rectangle 3"/>
          <p:cNvSpPr>
            <a:spLocks noChangeArrowheads="1"/>
          </p:cNvSpPr>
          <p:nvPr/>
        </p:nvSpPr>
        <p:spPr bwMode="gray">
          <a:xfrm>
            <a:off x="2478091" y="2136775"/>
            <a:ext cx="4167187" cy="228600"/>
          </a:xfrm>
          <a:prstGeom prst="rect">
            <a:avLst/>
          </a:prstGeom>
          <a:solidFill>
            <a:schemeClr val="bg1"/>
          </a:solidFill>
          <a:ln w="12700" cap="rnd" algn="ctr">
            <a:noFill/>
            <a:miter lim="800000"/>
            <a:headEnd/>
            <a:tailEnd/>
          </a:ln>
        </p:spPr>
        <p:txBody>
          <a:bodyPr wrap="none" lIns="40500" tIns="0" rIns="40500" bIns="0" anchor="b" anchorCtr="1"/>
          <a:lstStyle/>
          <a:p>
            <a:pPr algn="ctr" defTabSz="342900" eaLnBrk="0" hangingPunct="0">
              <a:lnSpc>
                <a:spcPct val="106000"/>
              </a:lnSpc>
              <a:defRPr/>
            </a:pPr>
            <a:endParaRPr lang="en-US" sz="788" b="1" dirty="0">
              <a:solidFill>
                <a:prstClr val="black"/>
              </a:solidFill>
            </a:endParaRPr>
          </a:p>
        </p:txBody>
      </p:sp>
      <p:sp>
        <p:nvSpPr>
          <p:cNvPr id="5" name="Text Placeholder 7"/>
          <p:cNvSpPr>
            <a:spLocks noGrp="1"/>
          </p:cNvSpPr>
          <p:nvPr>
            <p:ph type="body" sz="quarter" idx="10"/>
          </p:nvPr>
        </p:nvSpPr>
        <p:spPr>
          <a:xfrm>
            <a:off x="2889504" y="3081528"/>
            <a:ext cx="3346704" cy="256032"/>
          </a:xfrm>
          <a:solidFill>
            <a:schemeClr val="bg1"/>
          </a:solidFill>
        </p:spPr>
        <p:txBody>
          <a:bodyPr lIns="73152" rIns="73152" anchor="ctr" anchorCtr="1"/>
          <a:lstStyle>
            <a:lvl1pPr>
              <a:buNone/>
              <a:defRPr sz="900" b="1"/>
            </a:lvl1pPr>
          </a:lstStyle>
          <a:p>
            <a:pPr lvl="0"/>
            <a:r>
              <a:rPr lang="en-US" dirty="0"/>
              <a:t>Click to edit Master text styles</a:t>
            </a:r>
          </a:p>
        </p:txBody>
      </p:sp>
    </p:spTree>
    <p:extLst>
      <p:ext uri="{BB962C8B-B14F-4D97-AF65-F5344CB8AC3E}">
        <p14:creationId xmlns:p14="http://schemas.microsoft.com/office/powerpoint/2010/main" val="353692728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Content 1">
    <p:spTree>
      <p:nvGrpSpPr>
        <p:cNvPr id="1" name=""/>
        <p:cNvGrpSpPr/>
        <p:nvPr/>
      </p:nvGrpSpPr>
      <p:grpSpPr>
        <a:xfrm>
          <a:off x="0" y="0"/>
          <a:ext cx="0" cy="0"/>
          <a:chOff x="0" y="0"/>
          <a:chExt cx="0" cy="0"/>
        </a:xfrm>
      </p:grpSpPr>
      <p:sp>
        <p:nvSpPr>
          <p:cNvPr id="9" name="Text Placeholder 8"/>
          <p:cNvSpPr>
            <a:spLocks noGrp="1"/>
          </p:cNvSpPr>
          <p:nvPr>
            <p:ph type="body" sz="quarter" idx="13"/>
          </p:nvPr>
        </p:nvSpPr>
        <p:spPr>
          <a:xfrm>
            <a:off x="370113" y="765175"/>
            <a:ext cx="8388000" cy="969282"/>
          </a:xfrm>
        </p:spPr>
        <p:txBody>
          <a:bodyPr>
            <a:normAutofit/>
          </a:bodyPr>
          <a:lstStyle>
            <a:lvl1pPr marL="0" indent="0">
              <a:buNone/>
              <a:defRPr sz="2250" b="0">
                <a:solidFill>
                  <a:srgbClr val="575757"/>
                </a:solidFill>
              </a:defRPr>
            </a:lvl1pPr>
          </a:lstStyle>
          <a:p>
            <a:pPr lvl="0"/>
            <a:r>
              <a:rPr lang="en-US"/>
              <a:t>Click to edit Master text styles</a:t>
            </a:r>
          </a:p>
        </p:txBody>
      </p:sp>
      <p:sp>
        <p:nvSpPr>
          <p:cNvPr id="14" name="Title Placeholder 1"/>
          <p:cNvSpPr>
            <a:spLocks noGrp="1"/>
          </p:cNvSpPr>
          <p:nvPr>
            <p:ph type="title"/>
          </p:nvPr>
        </p:nvSpPr>
        <p:spPr>
          <a:xfrm>
            <a:off x="370113" y="295683"/>
            <a:ext cx="8388000" cy="469492"/>
          </a:xfrm>
          <a:prstGeom prst="rect">
            <a:avLst/>
          </a:prstGeom>
        </p:spPr>
        <p:txBody>
          <a:bodyPr lIns="0" tIns="0" rIns="0" bIns="0" anchor="t" anchorCtr="0"/>
          <a:lstStyle/>
          <a:p>
            <a:r>
              <a:rPr lang="en-US" dirty="0"/>
              <a:t>Click to edit Master title style</a:t>
            </a:r>
            <a:endParaRPr lang="en-GB" dirty="0"/>
          </a:p>
        </p:txBody>
      </p:sp>
      <p:sp>
        <p:nvSpPr>
          <p:cNvPr id="20" name="Text Placeholder 19"/>
          <p:cNvSpPr>
            <a:spLocks noGrp="1"/>
          </p:cNvSpPr>
          <p:nvPr>
            <p:ph type="body" sz="quarter" idx="14"/>
          </p:nvPr>
        </p:nvSpPr>
        <p:spPr>
          <a:xfrm>
            <a:off x="370800" y="1810800"/>
            <a:ext cx="8388000" cy="453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p:cNvSpPr>
            <a:spLocks noGrp="1"/>
          </p:cNvSpPr>
          <p:nvPr>
            <p:ph type="ftr" sz="quarter" idx="15"/>
          </p:nvPr>
        </p:nvSpPr>
        <p:spPr>
          <a:xfrm>
            <a:off x="369891" y="6407156"/>
            <a:ext cx="7559675" cy="252413"/>
          </a:xfrm>
          <a:prstGeom prst="rect">
            <a:avLst/>
          </a:prstGeom>
        </p:spPr>
        <p:txBody>
          <a:bodyPr vert="horz" lIns="0" tIns="0" rIns="0" bIns="0" rtlCol="0" anchor="ctr" anchorCtr="0"/>
          <a:lstStyle>
            <a:lvl1pPr algn="l" eaLnBrk="1" fontAlgn="auto" hangingPunct="1">
              <a:spcBef>
                <a:spcPts val="0"/>
              </a:spcBef>
              <a:spcAft>
                <a:spcPts val="0"/>
              </a:spcAft>
              <a:defRPr sz="600" b="0">
                <a:solidFill>
                  <a:srgbClr val="8C8C8C"/>
                </a:solidFill>
                <a:latin typeface="+mn-lt"/>
              </a:defRPr>
            </a:lvl1pPr>
          </a:lstStyle>
          <a:p>
            <a:pPr>
              <a:defRPr/>
            </a:pPr>
            <a:endParaRPr lang="en-GB"/>
          </a:p>
        </p:txBody>
      </p:sp>
      <p:sp>
        <p:nvSpPr>
          <p:cNvPr id="6" name="Slide Number Placeholder 7"/>
          <p:cNvSpPr>
            <a:spLocks noGrp="1"/>
          </p:cNvSpPr>
          <p:nvPr>
            <p:ph type="sldNum" sz="quarter" idx="16"/>
          </p:nvPr>
        </p:nvSpPr>
        <p:spPr>
          <a:xfrm>
            <a:off x="7972428" y="6407156"/>
            <a:ext cx="792163" cy="252413"/>
          </a:xfrm>
          <a:prstGeom prst="rect">
            <a:avLst/>
          </a:prstGeom>
        </p:spPr>
        <p:txBody>
          <a:bodyPr/>
          <a:lstStyle>
            <a:lvl1pPr algn="r" defTabSz="685800">
              <a:buClrTx/>
              <a:buSzTx/>
              <a:buFontTx/>
              <a:buNone/>
              <a:defRPr sz="600">
                <a:solidFill>
                  <a:srgbClr val="8C8C8C"/>
                </a:solidFill>
              </a:defRPr>
            </a:lvl1pPr>
          </a:lstStyle>
          <a:p>
            <a:pPr>
              <a:defRPr/>
            </a:pPr>
            <a:fld id="{DBBA277E-A23F-4A5D-B09A-26908DA87C9D}" type="slidenum">
              <a:rPr lang="en-GB" altLang="en-US"/>
              <a:pPr>
                <a:defRPr/>
              </a:pPr>
              <a:t>‹#›</a:t>
            </a:fld>
            <a:endParaRPr lang="en-GB" altLang="en-US"/>
          </a:p>
        </p:txBody>
      </p:sp>
    </p:spTree>
    <p:extLst>
      <p:ext uri="{BB962C8B-B14F-4D97-AF65-F5344CB8AC3E}">
        <p14:creationId xmlns:p14="http://schemas.microsoft.com/office/powerpoint/2010/main" val="1210131062"/>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Slide 3">
    <p:spTree>
      <p:nvGrpSpPr>
        <p:cNvPr id="1" name=""/>
        <p:cNvGrpSpPr/>
        <p:nvPr/>
      </p:nvGrpSpPr>
      <p:grpSpPr>
        <a:xfrm>
          <a:off x="0" y="0"/>
          <a:ext cx="0" cy="0"/>
          <a:chOff x="0" y="0"/>
          <a:chExt cx="0" cy="0"/>
        </a:xfrm>
      </p:grpSpPr>
      <p:sp>
        <p:nvSpPr>
          <p:cNvPr id="2" name="Title 1"/>
          <p:cNvSpPr>
            <a:spLocks noGrp="1"/>
          </p:cNvSpPr>
          <p:nvPr>
            <p:ph type="ctrTitle"/>
          </p:nvPr>
        </p:nvSpPr>
        <p:spPr>
          <a:xfrm>
            <a:off x="621840" y="1093316"/>
            <a:ext cx="4878856" cy="849600"/>
          </a:xfrm>
        </p:spPr>
        <p:txBody>
          <a:bodyPr/>
          <a:lstStyle>
            <a:lvl1pPr>
              <a:defRPr sz="2100">
                <a:solidFill>
                  <a:schemeClr val="accent1"/>
                </a:solidFill>
              </a:defRPr>
            </a:lvl1pPr>
          </a:lstStyle>
          <a:p>
            <a:r>
              <a:rPr lang="en-US"/>
              <a:t>Click to edit Master title style</a:t>
            </a:r>
            <a:endParaRPr lang="en-GB" dirty="0"/>
          </a:p>
        </p:txBody>
      </p:sp>
      <p:sp>
        <p:nvSpPr>
          <p:cNvPr id="3" name="Subtitle 2"/>
          <p:cNvSpPr>
            <a:spLocks noGrp="1"/>
          </p:cNvSpPr>
          <p:nvPr>
            <p:ph type="subTitle" idx="1"/>
          </p:nvPr>
        </p:nvSpPr>
        <p:spPr>
          <a:xfrm>
            <a:off x="621840" y="2668126"/>
            <a:ext cx="4878856" cy="388186"/>
          </a:xfrm>
        </p:spPr>
        <p:txBody>
          <a:bodyPr>
            <a:normAutofit/>
          </a:bodyPr>
          <a:lstStyle>
            <a:lvl1pPr marL="0" indent="0" algn="l">
              <a:spcBef>
                <a:spcPts val="0"/>
              </a:spcBef>
              <a:buNone/>
              <a:defRPr sz="1050" b="0">
                <a:solidFill>
                  <a:schemeClr val="accent5"/>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GB" dirty="0"/>
          </a:p>
        </p:txBody>
      </p:sp>
      <p:sp>
        <p:nvSpPr>
          <p:cNvPr id="11" name="Text Placeholder 5"/>
          <p:cNvSpPr>
            <a:spLocks noGrp="1"/>
          </p:cNvSpPr>
          <p:nvPr>
            <p:ph type="body" sz="quarter" idx="10"/>
          </p:nvPr>
        </p:nvSpPr>
        <p:spPr>
          <a:xfrm>
            <a:off x="621840" y="1953740"/>
            <a:ext cx="4878856" cy="702000"/>
          </a:xfrm>
        </p:spPr>
        <p:txBody>
          <a:bodyPr>
            <a:noAutofit/>
          </a:bodyPr>
          <a:lstStyle>
            <a:lvl1pPr marL="0" indent="0">
              <a:buNone/>
              <a:defRPr sz="2100">
                <a:solidFill>
                  <a:schemeClr val="accent2"/>
                </a:solidFill>
              </a:defRPr>
            </a:lvl1pPr>
          </a:lstStyle>
          <a:p>
            <a:pPr lvl="0"/>
            <a:r>
              <a:rPr lang="en-US"/>
              <a:t>Click to edit Master text styles</a:t>
            </a:r>
          </a:p>
        </p:txBody>
      </p:sp>
      <p:sp>
        <p:nvSpPr>
          <p:cNvPr id="5" name="Slide Number Placeholder 7"/>
          <p:cNvSpPr>
            <a:spLocks noGrp="1"/>
          </p:cNvSpPr>
          <p:nvPr>
            <p:ph type="sldNum" sz="quarter" idx="11"/>
          </p:nvPr>
        </p:nvSpPr>
        <p:spPr>
          <a:xfrm>
            <a:off x="7972428" y="6407156"/>
            <a:ext cx="792163" cy="252413"/>
          </a:xfrm>
          <a:prstGeom prst="rect">
            <a:avLst/>
          </a:prstGeom>
        </p:spPr>
        <p:txBody>
          <a:bodyPr/>
          <a:lstStyle>
            <a:lvl1pPr algn="r" defTabSz="685800">
              <a:buClrTx/>
              <a:buSzTx/>
              <a:buFontTx/>
              <a:buNone/>
              <a:defRPr sz="600">
                <a:solidFill>
                  <a:srgbClr val="8C8C8C"/>
                </a:solidFill>
              </a:defRPr>
            </a:lvl1pPr>
          </a:lstStyle>
          <a:p>
            <a:pPr>
              <a:defRPr/>
            </a:pPr>
            <a:fld id="{577B914D-8F7B-4ED1-85C1-B7086C2F356F}" type="slidenum">
              <a:rPr lang="en-GB" altLang="en-US"/>
              <a:pPr>
                <a:defRPr/>
              </a:pPr>
              <a:t>‹#›</a:t>
            </a:fld>
            <a:endParaRPr lang="en-GB" altLang="en-US"/>
          </a:p>
        </p:txBody>
      </p:sp>
      <p:sp>
        <p:nvSpPr>
          <p:cNvPr id="6" name="Footer Placeholder 4"/>
          <p:cNvSpPr>
            <a:spLocks noGrp="1"/>
          </p:cNvSpPr>
          <p:nvPr>
            <p:ph type="ftr" sz="quarter" idx="12"/>
          </p:nvPr>
        </p:nvSpPr>
        <p:spPr>
          <a:xfrm>
            <a:off x="369891" y="6407156"/>
            <a:ext cx="7559675" cy="252413"/>
          </a:xfrm>
          <a:prstGeom prst="rect">
            <a:avLst/>
          </a:prstGeom>
        </p:spPr>
        <p:txBody>
          <a:bodyPr vert="horz" lIns="0" tIns="0" rIns="0" bIns="0" rtlCol="0" anchor="ctr" anchorCtr="0"/>
          <a:lstStyle>
            <a:lvl1pPr algn="l" eaLnBrk="1" fontAlgn="auto" hangingPunct="1">
              <a:spcBef>
                <a:spcPts val="0"/>
              </a:spcBef>
              <a:spcAft>
                <a:spcPts val="0"/>
              </a:spcAft>
              <a:defRPr sz="600" b="0">
                <a:solidFill>
                  <a:srgbClr val="8C8C8C"/>
                </a:solidFill>
                <a:latin typeface="+mn-lt"/>
              </a:defRPr>
            </a:lvl1pPr>
          </a:lstStyle>
          <a:p>
            <a:pPr>
              <a:defRPr/>
            </a:pPr>
            <a:endParaRPr lang="en-GB"/>
          </a:p>
        </p:txBody>
      </p:sp>
    </p:spTree>
    <p:extLst>
      <p:ext uri="{BB962C8B-B14F-4D97-AF65-F5344CB8AC3E}">
        <p14:creationId xmlns:p14="http://schemas.microsoft.com/office/powerpoint/2010/main" val="3954728682"/>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_content">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srcRect/>
          <a:stretch>
            <a:fillRect/>
          </a:stretch>
        </p:blipFill>
        <p:spPr bwMode="auto">
          <a:xfrm>
            <a:off x="577851" y="6348419"/>
            <a:ext cx="363538"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202" y="6400800"/>
            <a:ext cx="3714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0"/>
            <a:ext cx="8229600" cy="1143000"/>
          </a:xfrm>
          <a:prstGeom prst="rect">
            <a:avLst/>
          </a:prstGeom>
        </p:spPr>
        <p:txBody>
          <a:bodyPr/>
          <a:lstStyle>
            <a:lvl1pPr marL="0" marR="0" indent="0" algn="l" defTabSz="685800" rtl="0" eaLnBrk="1" fontAlgn="base" latinLnBrk="0" hangingPunct="1">
              <a:lnSpc>
                <a:spcPct val="100000"/>
              </a:lnSpc>
              <a:spcBef>
                <a:spcPct val="0"/>
              </a:spcBef>
              <a:spcAft>
                <a:spcPct val="0"/>
              </a:spcAft>
              <a:tabLst/>
              <a:defRPr sz="2700">
                <a:solidFill>
                  <a:schemeClr val="bg1"/>
                </a:solidFill>
              </a:defRPr>
            </a:lvl1pPr>
          </a:lstStyle>
          <a:p>
            <a:pPr lvl="0"/>
            <a:r>
              <a:rPr lang="en-US" noProof="0"/>
              <a:t>Click to edit Master title style</a:t>
            </a:r>
            <a:endParaRPr lang="en-US" noProof="0" dirty="0"/>
          </a:p>
        </p:txBody>
      </p:sp>
      <p:sp>
        <p:nvSpPr>
          <p:cNvPr id="10" name="Content Placeholder 9"/>
          <p:cNvSpPr>
            <a:spLocks noGrp="1"/>
          </p:cNvSpPr>
          <p:nvPr>
            <p:ph sz="quarter" idx="10"/>
          </p:nvPr>
        </p:nvSpPr>
        <p:spPr>
          <a:xfrm>
            <a:off x="457200" y="1676400"/>
            <a:ext cx="8229600" cy="4572000"/>
          </a:xfrm>
          <a:prstGeom prst="rect">
            <a:avLst/>
          </a:prstGeom>
        </p:spPr>
        <p:txBody>
          <a:bodyPr/>
          <a:lstStyle>
            <a:lvl1pPr marL="0" indent="0">
              <a:lnSpc>
                <a:spcPct val="200000"/>
              </a:lnSpc>
              <a:spcBef>
                <a:spcPts val="0"/>
              </a:spcBef>
              <a:spcAft>
                <a:spcPts val="900"/>
              </a:spcAft>
              <a:buNone/>
              <a:defRPr sz="2250"/>
            </a:lvl1pPr>
            <a:lvl2pPr marL="557213" indent="-214313">
              <a:lnSpc>
                <a:spcPct val="100000"/>
              </a:lnSpc>
              <a:buFont typeface="Wingdings" pitchFamily="2" charset="2"/>
              <a:buChar char="q"/>
              <a:defRPr sz="1950"/>
            </a:lvl2pPr>
            <a:lvl3pPr>
              <a:defRPr sz="1650"/>
            </a:lvl3pPr>
            <a:lvl4pPr>
              <a:defRPr/>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2813187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9_Title and Content">
    <p:spTree>
      <p:nvGrpSpPr>
        <p:cNvPr id="1" name=""/>
        <p:cNvGrpSpPr/>
        <p:nvPr/>
      </p:nvGrpSpPr>
      <p:grpSpPr>
        <a:xfrm>
          <a:off x="0" y="0"/>
          <a:ext cx="0" cy="0"/>
          <a:chOff x="0" y="0"/>
          <a:chExt cx="0" cy="0"/>
        </a:xfrm>
      </p:grpSpPr>
      <p:sp>
        <p:nvSpPr>
          <p:cNvPr id="3" name="Slide Number Placeholder 5"/>
          <p:cNvSpPr txBox="1">
            <a:spLocks/>
          </p:cNvSpPr>
          <p:nvPr userDrawn="1"/>
        </p:nvSpPr>
        <p:spPr bwMode="auto">
          <a:xfrm>
            <a:off x="5715000" y="6477006"/>
            <a:ext cx="3810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449263">
              <a:defRPr>
                <a:solidFill>
                  <a:schemeClr val="tx1"/>
                </a:solidFill>
                <a:latin typeface="Calibri" panose="020F0502020204030204" pitchFamily="34" charset="0"/>
              </a:defRPr>
            </a:lvl1pPr>
            <a:lvl2pPr marL="742950" indent="-285750" defTabSz="449263">
              <a:defRPr>
                <a:solidFill>
                  <a:schemeClr val="tx1"/>
                </a:solidFill>
                <a:latin typeface="Calibri" panose="020F0502020204030204" pitchFamily="34" charset="0"/>
              </a:defRPr>
            </a:lvl2pPr>
            <a:lvl3pPr marL="1143000" indent="-228600" defTabSz="449263">
              <a:defRPr>
                <a:solidFill>
                  <a:schemeClr val="tx1"/>
                </a:solidFill>
                <a:latin typeface="Calibri" panose="020F0502020204030204" pitchFamily="34" charset="0"/>
              </a:defRPr>
            </a:lvl3pPr>
            <a:lvl4pPr marL="1600200" indent="-228600" defTabSz="449263">
              <a:defRPr>
                <a:solidFill>
                  <a:schemeClr val="tx1"/>
                </a:solidFill>
                <a:latin typeface="Calibri" panose="020F0502020204030204" pitchFamily="34" charset="0"/>
              </a:defRPr>
            </a:lvl4pPr>
            <a:lvl5pPr marL="2057400" indent="-228600" defTabSz="449263">
              <a:defRPr>
                <a:solidFill>
                  <a:schemeClr val="tx1"/>
                </a:solidFill>
                <a:latin typeface="Calibri" panose="020F0502020204030204" pitchFamily="34" charset="0"/>
              </a:defRPr>
            </a:lvl5pPr>
            <a:lvl6pPr marL="2514600" indent="-228600" defTabSz="449263" eaLnBrk="0" fontAlgn="base" hangingPunct="0">
              <a:spcBef>
                <a:spcPct val="0"/>
              </a:spcBef>
              <a:spcAft>
                <a:spcPct val="0"/>
              </a:spcAft>
              <a:defRPr>
                <a:solidFill>
                  <a:schemeClr val="tx1"/>
                </a:solidFill>
                <a:latin typeface="Calibri" panose="020F0502020204030204" pitchFamily="34" charset="0"/>
              </a:defRPr>
            </a:lvl6pPr>
            <a:lvl7pPr marL="2971800" indent="-228600" defTabSz="449263" eaLnBrk="0" fontAlgn="base" hangingPunct="0">
              <a:spcBef>
                <a:spcPct val="0"/>
              </a:spcBef>
              <a:spcAft>
                <a:spcPct val="0"/>
              </a:spcAft>
              <a:defRPr>
                <a:solidFill>
                  <a:schemeClr val="tx1"/>
                </a:solidFill>
                <a:latin typeface="Calibri" panose="020F0502020204030204" pitchFamily="34" charset="0"/>
              </a:defRPr>
            </a:lvl7pPr>
            <a:lvl8pPr marL="3429000" indent="-228600" defTabSz="449263" eaLnBrk="0" fontAlgn="base" hangingPunct="0">
              <a:spcBef>
                <a:spcPct val="0"/>
              </a:spcBef>
              <a:spcAft>
                <a:spcPct val="0"/>
              </a:spcAft>
              <a:defRPr>
                <a:solidFill>
                  <a:schemeClr val="tx1"/>
                </a:solidFill>
                <a:latin typeface="Calibri" panose="020F0502020204030204" pitchFamily="34" charset="0"/>
              </a:defRPr>
            </a:lvl8pPr>
            <a:lvl9pPr marL="3886200" indent="-228600" defTabSz="449263" eaLnBrk="0" fontAlgn="base" hangingPunct="0">
              <a:spcBef>
                <a:spcPct val="0"/>
              </a:spcBef>
              <a:spcAft>
                <a:spcPct val="0"/>
              </a:spcAft>
              <a:defRPr>
                <a:solidFill>
                  <a:schemeClr val="tx1"/>
                </a:solidFill>
                <a:latin typeface="Calibri" panose="020F0502020204030204" pitchFamily="34" charset="0"/>
              </a:defRPr>
            </a:lvl9pPr>
          </a:lstStyle>
          <a:p>
            <a:pPr algn="r" fontAlgn="base">
              <a:spcBef>
                <a:spcPct val="0"/>
              </a:spcBef>
              <a:spcAft>
                <a:spcPct val="0"/>
              </a:spcAft>
              <a:buClr>
                <a:srgbClr val="000000"/>
              </a:buClr>
              <a:buSzPct val="100000"/>
              <a:buFont typeface="Times New Roman" panose="02020603050405020304" pitchFamily="18" charset="0"/>
              <a:buNone/>
              <a:defRPr/>
            </a:pPr>
            <a:fld id="{79310726-E91E-44A9-B98E-3AE027FF8044}" type="slidenum">
              <a:rPr lang="en-US" altLang="en-US" sz="900" b="1" smtClean="0">
                <a:solidFill>
                  <a:srgbClr val="FFFFFF"/>
                </a:solidFill>
              </a:rPr>
              <a:pPr algn="r" fontAlgn="base">
                <a:spcBef>
                  <a:spcPct val="0"/>
                </a:spcBef>
                <a:spcAft>
                  <a:spcPct val="0"/>
                </a:spcAft>
                <a:buClr>
                  <a:srgbClr val="000000"/>
                </a:buClr>
                <a:buSzPct val="100000"/>
                <a:buFont typeface="Times New Roman" panose="02020603050405020304" pitchFamily="18" charset="0"/>
                <a:buNone/>
                <a:defRPr/>
              </a:pPr>
              <a:t>‹#›</a:t>
            </a:fld>
            <a:endParaRPr lang="en-US" altLang="en-US" sz="900" b="1">
              <a:solidFill>
                <a:srgbClr val="FFFFFF"/>
              </a:solidFill>
            </a:endParaRPr>
          </a:p>
        </p:txBody>
      </p:sp>
      <p:pic>
        <p:nvPicPr>
          <p:cNvPr id="4" name="Picture 7" descr="FARA logo1"/>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610600" y="6400800"/>
            <a:ext cx="457200" cy="37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4"/>
          <p:cNvCxnSpPr/>
          <p:nvPr userDrawn="1"/>
        </p:nvCxnSpPr>
        <p:spPr>
          <a:xfrm>
            <a:off x="0" y="6856419"/>
            <a:ext cx="9144000" cy="1587"/>
          </a:xfrm>
          <a:prstGeom prst="line">
            <a:avLst/>
          </a:prstGeom>
          <a:ln w="1016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7" name="Content Placeholder 2"/>
          <p:cNvSpPr>
            <a:spLocks noGrp="1"/>
          </p:cNvSpPr>
          <p:nvPr>
            <p:ph idx="13"/>
          </p:nvPr>
        </p:nvSpPr>
        <p:spPr>
          <a:xfrm>
            <a:off x="323529" y="1556792"/>
            <a:ext cx="8439472" cy="4691608"/>
          </a:xfrm>
        </p:spPr>
        <p:txBody>
          <a:bodyPr/>
          <a:lstStyle>
            <a:lvl1pPr>
              <a:defRPr sz="2100" b="1">
                <a:solidFill>
                  <a:srgbClr val="800000"/>
                </a:solidFill>
                <a:latin typeface="+mn-lt"/>
                <a:cs typeface="Arial" pitchFamily="34" charset="0"/>
              </a:defRPr>
            </a:lvl1pPr>
            <a:lvl2pPr marL="685800" indent="-342900">
              <a:defRPr sz="1500" b="1">
                <a:solidFill>
                  <a:srgbClr val="0000CC"/>
                </a:solidFill>
                <a:latin typeface="Arial" pitchFamily="34" charset="0"/>
                <a:cs typeface="Arial" pitchFamily="34" charset="0"/>
              </a:defRPr>
            </a:lvl2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376379619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7_Blank">
    <p:spTree>
      <p:nvGrpSpPr>
        <p:cNvPr id="1" name=""/>
        <p:cNvGrpSpPr/>
        <p:nvPr/>
      </p:nvGrpSpPr>
      <p:grpSpPr>
        <a:xfrm>
          <a:off x="0" y="0"/>
          <a:ext cx="0" cy="0"/>
          <a:chOff x="0" y="0"/>
          <a:chExt cx="0" cy="0"/>
        </a:xfrm>
      </p:grpSpPr>
      <p:sp>
        <p:nvSpPr>
          <p:cNvPr id="4" name="Slide Number Placeholder 5"/>
          <p:cNvSpPr txBox="1">
            <a:spLocks/>
          </p:cNvSpPr>
          <p:nvPr userDrawn="1"/>
        </p:nvSpPr>
        <p:spPr>
          <a:xfrm>
            <a:off x="6553200" y="6356356"/>
            <a:ext cx="2133600" cy="365125"/>
          </a:xfrm>
          <a:prstGeom prst="rect">
            <a:avLst/>
          </a:prstGeom>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r" fontAlgn="base">
              <a:spcBef>
                <a:spcPct val="0"/>
              </a:spcBef>
              <a:spcAft>
                <a:spcPct val="0"/>
              </a:spcAft>
              <a:buClr>
                <a:srgbClr val="000000"/>
              </a:buClr>
              <a:buSzPct val="100000"/>
              <a:buFont typeface="Times New Roman" panose="02020603050405020304" pitchFamily="18" charset="0"/>
              <a:buNone/>
              <a:defRPr/>
            </a:pPr>
            <a:fld id="{E1D13D8C-480F-4705-81AD-57A73BC3475F}" type="slidenum">
              <a:rPr lang="en-US" altLang="en-US" sz="900" smtClean="0">
                <a:solidFill>
                  <a:srgbClr val="FFFFFF"/>
                </a:solidFill>
              </a:rPr>
              <a:pPr algn="r" fontAlgn="base">
                <a:spcBef>
                  <a:spcPct val="0"/>
                </a:spcBef>
                <a:spcAft>
                  <a:spcPct val="0"/>
                </a:spcAft>
                <a:buClr>
                  <a:srgbClr val="000000"/>
                </a:buClr>
                <a:buSzPct val="100000"/>
                <a:buFont typeface="Times New Roman" panose="02020603050405020304" pitchFamily="18" charset="0"/>
                <a:buNone/>
                <a:defRPr/>
              </a:pPr>
              <a:t>‹#›</a:t>
            </a:fld>
            <a:endParaRPr lang="en-US" altLang="en-US" sz="900">
              <a:solidFill>
                <a:srgbClr val="FFFFFF"/>
              </a:solidFill>
            </a:endParaRPr>
          </a:p>
        </p:txBody>
      </p:sp>
      <p:sp>
        <p:nvSpPr>
          <p:cNvPr id="5" name="Date Placeholder 3"/>
          <p:cNvSpPr txBox="1">
            <a:spLocks/>
          </p:cNvSpPr>
          <p:nvPr userDrawn="1"/>
        </p:nvSpPr>
        <p:spPr bwMode="auto">
          <a:xfrm>
            <a:off x="457200" y="6356356"/>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bg1"/>
                </a:solidFill>
                <a:latin typeface="Arial" pitchFamily="34" charset="0"/>
                <a:ea typeface="SimSun" pitchFamily="2" charset="-122"/>
              </a:defRPr>
            </a:lvl1pPr>
            <a:lvl2pPr eaLnBrk="0" hangingPunct="0">
              <a:defRPr sz="2400">
                <a:solidFill>
                  <a:schemeClr val="bg1"/>
                </a:solidFill>
                <a:latin typeface="Arial" pitchFamily="34" charset="0"/>
                <a:ea typeface="SimSun" pitchFamily="2" charset="-122"/>
              </a:defRPr>
            </a:lvl2pPr>
            <a:lvl3pPr eaLnBrk="0" hangingPunct="0">
              <a:defRPr sz="2400">
                <a:solidFill>
                  <a:schemeClr val="bg1"/>
                </a:solidFill>
                <a:latin typeface="Arial" pitchFamily="34" charset="0"/>
                <a:ea typeface="SimSun" pitchFamily="2" charset="-122"/>
              </a:defRPr>
            </a:lvl3pPr>
            <a:lvl4pPr eaLnBrk="0" hangingPunct="0">
              <a:defRPr sz="2400">
                <a:solidFill>
                  <a:schemeClr val="bg1"/>
                </a:solidFill>
                <a:latin typeface="Arial" pitchFamily="34" charset="0"/>
                <a:ea typeface="SimSun" pitchFamily="2" charset="-122"/>
              </a:defRPr>
            </a:lvl4pPr>
            <a:lvl5pPr eaLnBrk="0" hangingPunct="0">
              <a:defRPr sz="2400">
                <a:solidFill>
                  <a:schemeClr val="bg1"/>
                </a:solidFill>
                <a:latin typeface="Arial" pitchFamily="34" charset="0"/>
                <a:ea typeface="SimSun" pitchFamily="2" charset="-122"/>
              </a:defRPr>
            </a:lvl5pPr>
            <a:lvl6pPr marL="25146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Arial" pitchFamily="34" charset="0"/>
                <a:ea typeface="SimSun" pitchFamily="2" charset="-122"/>
              </a:defRPr>
            </a:lvl6pPr>
            <a:lvl7pPr marL="29718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Arial" pitchFamily="34" charset="0"/>
                <a:ea typeface="SimSun" pitchFamily="2" charset="-122"/>
              </a:defRPr>
            </a:lvl7pPr>
            <a:lvl8pPr marL="34290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Arial" pitchFamily="34" charset="0"/>
                <a:ea typeface="SimSun" pitchFamily="2" charset="-122"/>
              </a:defRPr>
            </a:lvl8pPr>
            <a:lvl9pPr marL="38862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Arial" pitchFamily="34" charset="0"/>
                <a:ea typeface="SimSun" pitchFamily="2" charset="-122"/>
              </a:defRPr>
            </a:lvl9pPr>
          </a:lstStyle>
          <a:p>
            <a:pPr eaLnBrk="1" fontAlgn="base" hangingPunct="1">
              <a:spcBef>
                <a:spcPct val="0"/>
              </a:spcBef>
              <a:spcAft>
                <a:spcPct val="0"/>
              </a:spcAft>
              <a:defRPr/>
            </a:pPr>
            <a:fld id="{4F91DE15-E887-4B66-BDB2-B4E15509072A}" type="datetime1">
              <a:rPr lang="en-US" altLang="en-US" sz="900" smtClean="0">
                <a:solidFill>
                  <a:srgbClr val="FFFFFF"/>
                </a:solidFill>
                <a:latin typeface="Swis721 Md BT" pitchFamily="34" charset="0"/>
              </a:rPr>
              <a:pPr eaLnBrk="1" fontAlgn="base" hangingPunct="1">
                <a:spcBef>
                  <a:spcPct val="0"/>
                </a:spcBef>
                <a:spcAft>
                  <a:spcPct val="0"/>
                </a:spcAft>
                <a:defRPr/>
              </a:pPr>
              <a:t>5/14/2019</a:t>
            </a:fld>
            <a:endParaRPr lang="en-US" altLang="en-US" sz="900" dirty="0">
              <a:solidFill>
                <a:srgbClr val="FFFFFF"/>
              </a:solidFill>
              <a:latin typeface="Swis721 Md BT" pitchFamily="34" charset="0"/>
            </a:endParaRPr>
          </a:p>
        </p:txBody>
      </p:sp>
      <p:sp>
        <p:nvSpPr>
          <p:cNvPr id="6" name="Slide Number Placeholder 5"/>
          <p:cNvSpPr txBox="1">
            <a:spLocks/>
          </p:cNvSpPr>
          <p:nvPr userDrawn="1"/>
        </p:nvSpPr>
        <p:spPr bwMode="auto">
          <a:xfrm>
            <a:off x="6553200" y="6356356"/>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r" fontAlgn="base">
              <a:spcBef>
                <a:spcPct val="0"/>
              </a:spcBef>
              <a:spcAft>
                <a:spcPct val="0"/>
              </a:spcAft>
              <a:defRPr/>
            </a:pPr>
            <a:fld id="{B61B13FC-982D-48FC-9D0D-94621C52EF6B}" type="slidenum">
              <a:rPr lang="en-US" altLang="en-US" sz="900" smtClean="0">
                <a:solidFill>
                  <a:srgbClr val="FFFFFF"/>
                </a:solidFill>
                <a:latin typeface="Swis721 Md BT" pitchFamily="34" charset="0"/>
                <a:ea typeface="SimSun" panose="02010600030101010101" pitchFamily="2" charset="-122"/>
              </a:rPr>
              <a:pPr algn="r" fontAlgn="base">
                <a:spcBef>
                  <a:spcPct val="0"/>
                </a:spcBef>
                <a:spcAft>
                  <a:spcPct val="0"/>
                </a:spcAft>
                <a:defRPr/>
              </a:pPr>
              <a:t>‹#›</a:t>
            </a:fld>
            <a:endParaRPr lang="en-US" altLang="en-US" sz="900">
              <a:solidFill>
                <a:srgbClr val="FFFFFF"/>
              </a:solidFill>
              <a:latin typeface="Swis721 Md BT" pitchFamily="34" charset="0"/>
              <a:ea typeface="SimSun" panose="02010600030101010101" pitchFamily="2" charset="-122"/>
            </a:endParaRPr>
          </a:p>
        </p:txBody>
      </p:sp>
      <p:cxnSp>
        <p:nvCxnSpPr>
          <p:cNvPr id="7" name="Straight Connector 6"/>
          <p:cNvCxnSpPr/>
          <p:nvPr userDrawn="1"/>
        </p:nvCxnSpPr>
        <p:spPr>
          <a:xfrm>
            <a:off x="0" y="6856419"/>
            <a:ext cx="9144000" cy="1587"/>
          </a:xfrm>
          <a:prstGeom prst="line">
            <a:avLst/>
          </a:prstGeom>
          <a:ln w="1016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6" name="Title 1"/>
          <p:cNvSpPr>
            <a:spLocks noGrp="1"/>
          </p:cNvSpPr>
          <p:nvPr>
            <p:ph type="title"/>
          </p:nvPr>
        </p:nvSpPr>
        <p:spPr>
          <a:xfrm>
            <a:off x="433214" y="116632"/>
            <a:ext cx="8229600" cy="895350"/>
          </a:xfrm>
          <a:prstGeom prst="rect">
            <a:avLst/>
          </a:prstGeom>
        </p:spPr>
        <p:txBody>
          <a:bodyPr/>
          <a:lstStyle/>
          <a:p>
            <a:r>
              <a:rPr lang="en-US"/>
              <a:t>Click to edit Master title style</a:t>
            </a:r>
          </a:p>
        </p:txBody>
      </p:sp>
      <p:sp>
        <p:nvSpPr>
          <p:cNvPr id="27" name="Content Placeholder 2"/>
          <p:cNvSpPr>
            <a:spLocks noGrp="1"/>
          </p:cNvSpPr>
          <p:nvPr>
            <p:ph idx="13"/>
          </p:nvPr>
        </p:nvSpPr>
        <p:spPr>
          <a:xfrm>
            <a:off x="304800" y="1295400"/>
            <a:ext cx="8534400" cy="5029200"/>
          </a:xfrm>
        </p:spPr>
        <p:txBody>
          <a:bodyPr/>
          <a:lstStyle>
            <a:lvl1pPr>
              <a:defRPr sz="2100" b="1">
                <a:solidFill>
                  <a:srgbClr val="800000"/>
                </a:solidFill>
                <a:latin typeface="+mn-lt"/>
                <a:cs typeface="Arial" pitchFamily="34" charset="0"/>
              </a:defRPr>
            </a:lvl1pPr>
            <a:lvl2pPr marL="685800" indent="-342900">
              <a:defRPr sz="1500" b="1">
                <a:solidFill>
                  <a:srgbClr val="0000CC"/>
                </a:solidFill>
                <a:latin typeface="Arial" pitchFamily="34" charset="0"/>
                <a:cs typeface="Arial" pitchFamily="34" charset="0"/>
              </a:defRPr>
            </a:lvl2pPr>
          </a:lstStyle>
          <a:p>
            <a:pPr lvl="0"/>
            <a:r>
              <a:rPr lang="en-US" dirty="0"/>
              <a:t>Click to edit Master text styles</a:t>
            </a:r>
          </a:p>
          <a:p>
            <a:pPr lvl="1"/>
            <a:r>
              <a:rPr lang="en-US" dirty="0"/>
              <a:t>Second level</a:t>
            </a:r>
          </a:p>
        </p:txBody>
      </p:sp>
      <p:sp>
        <p:nvSpPr>
          <p:cNvPr id="8" name="Slide Number Placeholder 3"/>
          <p:cNvSpPr>
            <a:spLocks noGrp="1"/>
          </p:cNvSpPr>
          <p:nvPr>
            <p:ph type="sldNum" sz="quarter" idx="14"/>
          </p:nvPr>
        </p:nvSpPr>
        <p:spPr>
          <a:xfrm>
            <a:off x="6553202" y="6356356"/>
            <a:ext cx="1331913" cy="365125"/>
          </a:xfrm>
        </p:spPr>
        <p:txBody>
          <a:bodyPr/>
          <a:lstStyle>
            <a:lvl1pPr defTabSz="685800">
              <a:buClrTx/>
              <a:buSzTx/>
              <a:buFontTx/>
              <a:buNone/>
              <a:defRPr/>
            </a:lvl1pPr>
          </a:lstStyle>
          <a:p>
            <a:pPr>
              <a:defRPr/>
            </a:pPr>
            <a:fld id="{4EAB2046-FD38-4A49-A251-082F2769069A}" type="slidenum">
              <a:rPr lang="en-GB" altLang="en-US"/>
              <a:pPr>
                <a:defRPr/>
              </a:pPr>
              <a:t>‹#›</a:t>
            </a:fld>
            <a:endParaRPr lang="en-GB" altLang="en-US"/>
          </a:p>
        </p:txBody>
      </p:sp>
      <p:sp>
        <p:nvSpPr>
          <p:cNvPr id="9" name="Date Placeholder 3"/>
          <p:cNvSpPr>
            <a:spLocks noGrp="1"/>
          </p:cNvSpPr>
          <p:nvPr>
            <p:ph type="dt" sz="half" idx="15"/>
          </p:nvPr>
        </p:nvSpPr>
        <p:spPr>
          <a:xfrm>
            <a:off x="457200" y="6356356"/>
            <a:ext cx="2133600" cy="365125"/>
          </a:xfrm>
          <a:prstGeom prst="rect">
            <a:avLst/>
          </a:prstGeom>
        </p:spPr>
        <p:txBody>
          <a:bodyPr/>
          <a:lstStyle>
            <a:lvl1pPr defTabSz="336947" eaLnBrk="1" hangingPunct="1">
              <a:buClr>
                <a:srgbClr val="000000"/>
              </a:buClr>
              <a:buSzPct val="100000"/>
              <a:buFont typeface="Times New Roman" pitchFamily="18" charset="0"/>
              <a:buNone/>
              <a:defRPr sz="1800">
                <a:solidFill>
                  <a:srgbClr val="0000FF"/>
                </a:solidFill>
                <a:latin typeface="Arial" pitchFamily="34" charset="0"/>
              </a:defRPr>
            </a:lvl1pPr>
          </a:lstStyle>
          <a:p>
            <a:pPr fontAlgn="base">
              <a:spcBef>
                <a:spcPct val="0"/>
              </a:spcBef>
              <a:spcAft>
                <a:spcPct val="0"/>
              </a:spcAft>
              <a:defRPr/>
            </a:pPr>
            <a:fld id="{7FD5D588-6961-4788-8585-97868E668047}" type="datetimeFigureOut">
              <a:rPr lang="en-US"/>
              <a:pPr fontAlgn="base">
                <a:spcBef>
                  <a:spcPct val="0"/>
                </a:spcBef>
                <a:spcAft>
                  <a:spcPct val="0"/>
                </a:spcAft>
                <a:defRPr/>
              </a:pPr>
              <a:t>5/14/2019</a:t>
            </a:fld>
            <a:endParaRPr lang="en-US" dirty="0"/>
          </a:p>
        </p:txBody>
      </p:sp>
      <p:sp>
        <p:nvSpPr>
          <p:cNvPr id="10" name="Footer Placeholder 4"/>
          <p:cNvSpPr>
            <a:spLocks noGrp="1"/>
          </p:cNvSpPr>
          <p:nvPr>
            <p:ph type="ftr" sz="quarter" idx="16"/>
          </p:nvPr>
        </p:nvSpPr>
        <p:spPr>
          <a:xfrm>
            <a:off x="3124200" y="6356356"/>
            <a:ext cx="2895600" cy="365125"/>
          </a:xfrm>
          <a:prstGeom prst="rect">
            <a:avLst/>
          </a:prstGeom>
        </p:spPr>
        <p:txBody>
          <a:bodyPr/>
          <a:lstStyle>
            <a:lvl1pPr defTabSz="336947" eaLnBrk="1" hangingPunct="1">
              <a:buClr>
                <a:srgbClr val="000000"/>
              </a:buClr>
              <a:buSzPct val="100000"/>
              <a:buFont typeface="Times New Roman" pitchFamily="18" charset="0"/>
              <a:buNone/>
              <a:defRPr sz="1800">
                <a:solidFill>
                  <a:srgbClr val="0000FF"/>
                </a:solidFill>
                <a:latin typeface="Arial" pitchFamily="34" charset="0"/>
              </a:defRPr>
            </a:lvl1pPr>
          </a:lstStyle>
          <a:p>
            <a:pPr fontAlgn="base">
              <a:spcBef>
                <a:spcPct val="0"/>
              </a:spcBef>
              <a:spcAft>
                <a:spcPct val="0"/>
              </a:spcAft>
              <a:defRPr/>
            </a:pPr>
            <a:endParaRPr lang="en-US"/>
          </a:p>
        </p:txBody>
      </p:sp>
    </p:spTree>
    <p:extLst>
      <p:ext uri="{BB962C8B-B14F-4D97-AF65-F5344CB8AC3E}">
        <p14:creationId xmlns:p14="http://schemas.microsoft.com/office/powerpoint/2010/main" val="10745503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4_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a:prstGeom prst="rect">
            <a:avLst/>
          </a:prstGeom>
        </p:spPr>
        <p:txBody>
          <a:bodyPr/>
          <a:lstStyle>
            <a:lvl1pPr marL="0" marR="0" indent="0" algn="l" defTabSz="685800" rtl="0" eaLnBrk="1" fontAlgn="base" latinLnBrk="0" hangingPunct="1">
              <a:lnSpc>
                <a:spcPct val="100000"/>
              </a:lnSpc>
              <a:spcBef>
                <a:spcPct val="0"/>
              </a:spcBef>
              <a:spcAft>
                <a:spcPct val="0"/>
              </a:spcAft>
              <a:tabLst/>
              <a:defRPr sz="2700">
                <a:solidFill>
                  <a:schemeClr val="bg1"/>
                </a:solidFill>
              </a:defRPr>
            </a:lvl1pPr>
          </a:lstStyle>
          <a:p>
            <a:pPr lvl="0"/>
            <a:r>
              <a:rPr lang="en-US" noProof="0"/>
              <a:t>Click to edit Master title style</a:t>
            </a:r>
            <a:endParaRPr lang="en-US" noProof="0" dirty="0"/>
          </a:p>
        </p:txBody>
      </p:sp>
      <p:sp>
        <p:nvSpPr>
          <p:cNvPr id="10" name="Content Placeholder 9"/>
          <p:cNvSpPr>
            <a:spLocks noGrp="1"/>
          </p:cNvSpPr>
          <p:nvPr>
            <p:ph sz="quarter" idx="10"/>
          </p:nvPr>
        </p:nvSpPr>
        <p:spPr>
          <a:xfrm>
            <a:off x="457200" y="1676400"/>
            <a:ext cx="8229600" cy="4572000"/>
          </a:xfrm>
          <a:prstGeom prst="rect">
            <a:avLst/>
          </a:prstGeom>
        </p:spPr>
        <p:txBody>
          <a:bodyPr/>
          <a:lstStyle>
            <a:lvl1pPr marL="0" indent="0">
              <a:lnSpc>
                <a:spcPct val="200000"/>
              </a:lnSpc>
              <a:spcBef>
                <a:spcPts val="0"/>
              </a:spcBef>
              <a:spcAft>
                <a:spcPts val="900"/>
              </a:spcAft>
              <a:buNone/>
              <a:defRPr sz="2250"/>
            </a:lvl1pPr>
            <a:lvl2pPr marL="557213" indent="-214313">
              <a:lnSpc>
                <a:spcPct val="100000"/>
              </a:lnSpc>
              <a:buFont typeface="Wingdings" pitchFamily="2" charset="2"/>
              <a:buChar char="q"/>
              <a:defRPr sz="1950"/>
            </a:lvl2pPr>
            <a:lvl3pPr>
              <a:defRPr sz="1650"/>
            </a:lvl3pPr>
            <a:lvl4pPr>
              <a:defRPr/>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798048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Slide Number Placeholder 5"/>
          <p:cNvSpPr>
            <a:spLocks noGrp="1"/>
          </p:cNvSpPr>
          <p:nvPr>
            <p:ph type="sldNum" sz="quarter" idx="10"/>
          </p:nvPr>
        </p:nvSpPr>
        <p:spPr>
          <a:ln/>
        </p:spPr>
        <p:txBody>
          <a:bodyPr/>
          <a:lstStyle>
            <a:lvl1pPr>
              <a:defRPr/>
            </a:lvl1pPr>
          </a:lstStyle>
          <a:p>
            <a:pPr>
              <a:defRPr/>
            </a:pPr>
            <a:fld id="{1975728C-D8E9-42F4-ACF9-38FC4D4B68A4}" type="slidenum">
              <a:rPr lang="en-US" altLang="en-US"/>
              <a:pPr>
                <a:defRPr/>
              </a:pPr>
              <a:t>‹#›</a:t>
            </a:fld>
            <a:endParaRPr lang="en-US" altLang="en-US"/>
          </a:p>
        </p:txBody>
      </p:sp>
    </p:spTree>
    <p:extLst>
      <p:ext uri="{BB962C8B-B14F-4D97-AF65-F5344CB8AC3E}">
        <p14:creationId xmlns:p14="http://schemas.microsoft.com/office/powerpoint/2010/main" val="39171665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5486400"/>
            <a:ext cx="7659686" cy="1168400"/>
          </a:xfrm>
        </p:spPr>
        <p:txBody>
          <a:bodyPr anchor="t"/>
          <a:lstStyle>
            <a:lvl1pPr algn="l">
              <a:defRPr sz="2700" b="0" cap="all"/>
            </a:lvl1pPr>
          </a:lstStyle>
          <a:p>
            <a:r>
              <a:rPr lang="en-US"/>
              <a:t>Click to edit Master title style</a:t>
            </a:r>
            <a:endParaRPr lang="en-US" dirty="0"/>
          </a:p>
        </p:txBody>
      </p:sp>
      <p:sp>
        <p:nvSpPr>
          <p:cNvPr id="3" name="Text Placeholder 2"/>
          <p:cNvSpPr>
            <a:spLocks noGrp="1"/>
          </p:cNvSpPr>
          <p:nvPr>
            <p:ph type="body" idx="1"/>
          </p:nvPr>
        </p:nvSpPr>
        <p:spPr>
          <a:xfrm>
            <a:off x="722314" y="3852863"/>
            <a:ext cx="6135686" cy="1633538"/>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Slide Number Placeholder 5"/>
          <p:cNvSpPr>
            <a:spLocks noGrp="1"/>
          </p:cNvSpPr>
          <p:nvPr>
            <p:ph type="sldNum" sz="quarter" idx="10"/>
          </p:nvPr>
        </p:nvSpPr>
        <p:spPr/>
        <p:txBody>
          <a:bodyPr/>
          <a:lstStyle>
            <a:lvl1pPr defTabSz="685800">
              <a:buClrTx/>
              <a:buSzTx/>
              <a:buFontTx/>
              <a:buNone/>
              <a:defRPr/>
            </a:lvl1pPr>
          </a:lstStyle>
          <a:p>
            <a:pPr>
              <a:defRPr/>
            </a:pPr>
            <a:fld id="{B29A2DF1-5804-426D-BBC5-7ADE175D3870}" type="slidenum">
              <a:rPr lang="en-US" altLang="en-US"/>
              <a:pPr>
                <a:defRPr/>
              </a:pPr>
              <a:t>‹#›</a:t>
            </a:fld>
            <a:endParaRPr lang="en-US" altLang="en-US"/>
          </a:p>
        </p:txBody>
      </p:sp>
      <p:sp>
        <p:nvSpPr>
          <p:cNvPr id="5" name="Footer Placeholder 4"/>
          <p:cNvSpPr>
            <a:spLocks noGrp="1"/>
          </p:cNvSpPr>
          <p:nvPr>
            <p:ph type="ftr" sz="quarter" idx="11"/>
          </p:nvPr>
        </p:nvSpPr>
        <p:spPr>
          <a:xfrm rot="16200000">
            <a:off x="7587459" y="4048925"/>
            <a:ext cx="2366963" cy="365125"/>
          </a:xfrm>
          <a:prstGeom prst="rect">
            <a:avLst/>
          </a:prstGeom>
        </p:spPr>
        <p:txBody>
          <a:bodyPr/>
          <a:lstStyle>
            <a:lvl1pPr eaLnBrk="1" fontAlgn="auto" hangingPunct="1">
              <a:spcBef>
                <a:spcPts val="0"/>
              </a:spcBef>
              <a:spcAft>
                <a:spcPts val="0"/>
              </a:spcAft>
              <a:defRPr>
                <a:solidFill>
                  <a:srgbClr val="DFDCB7"/>
                </a:solidFill>
                <a:latin typeface="+mn-lt"/>
              </a:defRPr>
            </a:lvl1pPr>
          </a:lstStyle>
          <a:p>
            <a:pPr>
              <a:defRPr/>
            </a:pPr>
            <a:endParaRPr lang="en-US"/>
          </a:p>
        </p:txBody>
      </p:sp>
      <p:sp>
        <p:nvSpPr>
          <p:cNvPr id="6" name="Date Placeholder 3"/>
          <p:cNvSpPr>
            <a:spLocks noGrp="1"/>
          </p:cNvSpPr>
          <p:nvPr>
            <p:ph type="dt" sz="half" idx="12"/>
          </p:nvPr>
        </p:nvSpPr>
        <p:spPr>
          <a:xfrm rot="16200000">
            <a:off x="7551738" y="1646239"/>
            <a:ext cx="2438400" cy="365125"/>
          </a:xfrm>
          <a:prstGeom prst="rect">
            <a:avLst/>
          </a:prstGeom>
        </p:spPr>
        <p:txBody>
          <a:bodyPr/>
          <a:lstStyle>
            <a:lvl1pPr eaLnBrk="1" fontAlgn="auto" hangingPunct="1">
              <a:spcBef>
                <a:spcPts val="0"/>
              </a:spcBef>
              <a:spcAft>
                <a:spcPts val="0"/>
              </a:spcAft>
              <a:defRPr>
                <a:solidFill>
                  <a:srgbClr val="DFDCB7"/>
                </a:solidFill>
                <a:latin typeface="+mn-lt"/>
              </a:defRPr>
            </a:lvl1pPr>
          </a:lstStyle>
          <a:p>
            <a:pPr>
              <a:defRPr/>
            </a:pPr>
            <a:fld id="{999F703C-36C5-4AD2-A181-CD8323F3E46C}" type="datetimeFigureOut">
              <a:rPr lang="en-US"/>
              <a:pPr>
                <a:defRPr/>
              </a:pPr>
              <a:t>5/14/2019</a:t>
            </a:fld>
            <a:endParaRPr lang="en-US" dirty="0"/>
          </a:p>
        </p:txBody>
      </p:sp>
    </p:spTree>
    <p:extLst>
      <p:ext uri="{BB962C8B-B14F-4D97-AF65-F5344CB8AC3E}">
        <p14:creationId xmlns:p14="http://schemas.microsoft.com/office/powerpoint/2010/main" val="287616661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Slide Number Placeholder 5"/>
          <p:cNvSpPr>
            <a:spLocks noGrp="1"/>
          </p:cNvSpPr>
          <p:nvPr>
            <p:ph type="sldNum" sz="quarter" idx="10"/>
          </p:nvPr>
        </p:nvSpPr>
        <p:spPr>
          <a:ln/>
        </p:spPr>
        <p:txBody>
          <a:bodyPr/>
          <a:lstStyle>
            <a:lvl1pPr>
              <a:defRPr/>
            </a:lvl1pPr>
          </a:lstStyle>
          <a:p>
            <a:pPr>
              <a:defRPr/>
            </a:pPr>
            <a:fld id="{5A7EE8F6-36AC-44F5-AC9E-BCE82A992601}" type="slidenum">
              <a:rPr lang="en-US" altLang="en-US"/>
              <a:pPr>
                <a:defRPr/>
              </a:pPr>
              <a:t>‹#›</a:t>
            </a:fld>
            <a:endParaRPr lang="en-US" altLang="en-US"/>
          </a:p>
        </p:txBody>
      </p:sp>
    </p:spTree>
    <p:extLst>
      <p:ext uri="{BB962C8B-B14F-4D97-AF65-F5344CB8AC3E}">
        <p14:creationId xmlns:p14="http://schemas.microsoft.com/office/powerpoint/2010/main" val="25455294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5_content">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srcRect/>
          <a:stretch>
            <a:fillRect/>
          </a:stretch>
        </p:blipFill>
        <p:spPr bwMode="auto">
          <a:xfrm>
            <a:off x="577851" y="6348419"/>
            <a:ext cx="363538"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202" y="6400800"/>
            <a:ext cx="3714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0"/>
            <a:ext cx="8229600" cy="1143000"/>
          </a:xfrm>
          <a:prstGeom prst="rect">
            <a:avLst/>
          </a:prstGeom>
        </p:spPr>
        <p:txBody>
          <a:bodyPr/>
          <a:lstStyle>
            <a:lvl1pPr marL="0" marR="0" indent="0" algn="l" defTabSz="685800" rtl="0" eaLnBrk="1" fontAlgn="base" latinLnBrk="0" hangingPunct="1">
              <a:lnSpc>
                <a:spcPct val="100000"/>
              </a:lnSpc>
              <a:spcBef>
                <a:spcPct val="0"/>
              </a:spcBef>
              <a:spcAft>
                <a:spcPct val="0"/>
              </a:spcAft>
              <a:tabLst/>
              <a:defRPr sz="2700">
                <a:solidFill>
                  <a:schemeClr val="bg1"/>
                </a:solidFill>
              </a:defRPr>
            </a:lvl1pPr>
          </a:lstStyle>
          <a:p>
            <a:pPr lvl="0"/>
            <a:r>
              <a:rPr lang="en-US" noProof="0"/>
              <a:t>Click to edit Master title style</a:t>
            </a:r>
            <a:endParaRPr lang="en-US" noProof="0" dirty="0"/>
          </a:p>
        </p:txBody>
      </p:sp>
      <p:sp>
        <p:nvSpPr>
          <p:cNvPr id="10" name="Content Placeholder 9"/>
          <p:cNvSpPr>
            <a:spLocks noGrp="1"/>
          </p:cNvSpPr>
          <p:nvPr>
            <p:ph sz="quarter" idx="10"/>
          </p:nvPr>
        </p:nvSpPr>
        <p:spPr>
          <a:xfrm>
            <a:off x="457200" y="1676400"/>
            <a:ext cx="8229600" cy="4572000"/>
          </a:xfrm>
          <a:prstGeom prst="rect">
            <a:avLst/>
          </a:prstGeom>
        </p:spPr>
        <p:txBody>
          <a:bodyPr/>
          <a:lstStyle>
            <a:lvl1pPr marL="0" indent="0">
              <a:lnSpc>
                <a:spcPct val="200000"/>
              </a:lnSpc>
              <a:spcBef>
                <a:spcPts val="0"/>
              </a:spcBef>
              <a:spcAft>
                <a:spcPts val="900"/>
              </a:spcAft>
              <a:buNone/>
              <a:defRPr sz="2250"/>
            </a:lvl1pPr>
            <a:lvl2pPr marL="557213" indent="-214313">
              <a:lnSpc>
                <a:spcPct val="100000"/>
              </a:lnSpc>
              <a:buFont typeface="Wingdings" pitchFamily="2" charset="2"/>
              <a:buChar char="q"/>
              <a:defRPr sz="1950"/>
            </a:lvl2pPr>
            <a:lvl3pPr>
              <a:defRPr sz="1650"/>
            </a:lvl3pPr>
            <a:lvl4pPr>
              <a:defRPr/>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43636290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Slide Number Placeholder 5"/>
          <p:cNvSpPr>
            <a:spLocks noGrp="1"/>
          </p:cNvSpPr>
          <p:nvPr>
            <p:ph type="sldNum" sz="quarter" idx="10"/>
          </p:nvPr>
        </p:nvSpPr>
        <p:spPr>
          <a:ln/>
        </p:spPr>
        <p:txBody>
          <a:bodyPr/>
          <a:lstStyle>
            <a:lvl1pPr>
              <a:defRPr/>
            </a:lvl1pPr>
          </a:lstStyle>
          <a:p>
            <a:pPr>
              <a:defRPr/>
            </a:pPr>
            <a:fld id="{99BAFFDB-D71F-4A7C-B9C0-E60F5FC500BC}" type="slidenum">
              <a:rPr lang="en-US" altLang="en-US"/>
              <a:pPr>
                <a:defRPr/>
              </a:pPr>
              <a:t>‹#›</a:t>
            </a:fld>
            <a:endParaRPr lang="en-US" altLang="en-US"/>
          </a:p>
        </p:txBody>
      </p:sp>
    </p:spTree>
    <p:extLst>
      <p:ext uri="{BB962C8B-B14F-4D97-AF65-F5344CB8AC3E}">
        <p14:creationId xmlns:p14="http://schemas.microsoft.com/office/powerpoint/2010/main" val="378876023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Slide Number Placeholder 5"/>
          <p:cNvSpPr>
            <a:spLocks noGrp="1"/>
          </p:cNvSpPr>
          <p:nvPr>
            <p:ph type="sldNum" sz="quarter" idx="10"/>
          </p:nvPr>
        </p:nvSpPr>
        <p:spPr>
          <a:ln/>
        </p:spPr>
        <p:txBody>
          <a:bodyPr/>
          <a:lstStyle>
            <a:lvl1pPr>
              <a:defRPr/>
            </a:lvl1pPr>
          </a:lstStyle>
          <a:p>
            <a:pPr>
              <a:defRPr/>
            </a:pPr>
            <a:fld id="{8E1179BD-7EEC-4007-B30C-0AA546E4867A}" type="slidenum">
              <a:rPr lang="en-US" altLang="en-US"/>
              <a:pPr>
                <a:defRPr/>
              </a:pPr>
              <a:t>‹#›</a:t>
            </a:fld>
            <a:endParaRPr lang="en-US" altLang="en-US"/>
          </a:p>
        </p:txBody>
      </p:sp>
    </p:spTree>
    <p:extLst>
      <p:ext uri="{BB962C8B-B14F-4D97-AF65-F5344CB8AC3E}">
        <p14:creationId xmlns:p14="http://schemas.microsoft.com/office/powerpoint/2010/main" val="6459880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Slide Number Placeholder 5"/>
          <p:cNvSpPr>
            <a:spLocks noGrp="1"/>
          </p:cNvSpPr>
          <p:nvPr>
            <p:ph type="sldNum" sz="quarter" idx="10"/>
          </p:nvPr>
        </p:nvSpPr>
        <p:spPr>
          <a:ln/>
        </p:spPr>
        <p:txBody>
          <a:bodyPr/>
          <a:lstStyle>
            <a:lvl1pPr>
              <a:defRPr/>
            </a:lvl1pPr>
          </a:lstStyle>
          <a:p>
            <a:pPr>
              <a:defRPr/>
            </a:pPr>
            <a:fld id="{AAC3AEE6-578D-413D-AFC8-3BDC644E3682}" type="slidenum">
              <a:rPr lang="en-US" altLang="en-US"/>
              <a:pPr>
                <a:defRPr/>
              </a:pPr>
              <a:t>‹#›</a:t>
            </a:fld>
            <a:endParaRPr lang="en-US" altLang="en-US"/>
          </a:p>
        </p:txBody>
      </p:sp>
    </p:spTree>
    <p:extLst>
      <p:ext uri="{BB962C8B-B14F-4D97-AF65-F5344CB8AC3E}">
        <p14:creationId xmlns:p14="http://schemas.microsoft.com/office/powerpoint/2010/main" val="318742173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6_content">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srcRect/>
          <a:stretch>
            <a:fillRect/>
          </a:stretch>
        </p:blipFill>
        <p:spPr bwMode="auto">
          <a:xfrm>
            <a:off x="577851" y="6348419"/>
            <a:ext cx="363538"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202" y="6400800"/>
            <a:ext cx="3714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0"/>
            <a:ext cx="8229600" cy="1143000"/>
          </a:xfrm>
          <a:prstGeom prst="rect">
            <a:avLst/>
          </a:prstGeom>
        </p:spPr>
        <p:txBody>
          <a:bodyPr/>
          <a:lstStyle>
            <a:lvl1pPr marL="0" marR="0" indent="0" algn="l" defTabSz="685800" rtl="0" eaLnBrk="1" fontAlgn="base" latinLnBrk="0" hangingPunct="1">
              <a:lnSpc>
                <a:spcPct val="100000"/>
              </a:lnSpc>
              <a:spcBef>
                <a:spcPct val="0"/>
              </a:spcBef>
              <a:spcAft>
                <a:spcPct val="0"/>
              </a:spcAft>
              <a:tabLst/>
              <a:defRPr sz="2700">
                <a:solidFill>
                  <a:schemeClr val="bg1"/>
                </a:solidFill>
              </a:defRPr>
            </a:lvl1pPr>
          </a:lstStyle>
          <a:p>
            <a:pPr lvl="0"/>
            <a:r>
              <a:rPr lang="en-US" noProof="0"/>
              <a:t>Click to edit Master title style</a:t>
            </a:r>
            <a:endParaRPr lang="en-US" noProof="0" dirty="0"/>
          </a:p>
        </p:txBody>
      </p:sp>
      <p:sp>
        <p:nvSpPr>
          <p:cNvPr id="10" name="Content Placeholder 9"/>
          <p:cNvSpPr>
            <a:spLocks noGrp="1"/>
          </p:cNvSpPr>
          <p:nvPr>
            <p:ph sz="quarter" idx="10"/>
          </p:nvPr>
        </p:nvSpPr>
        <p:spPr>
          <a:xfrm>
            <a:off x="457200" y="1676400"/>
            <a:ext cx="8229600" cy="4572000"/>
          </a:xfrm>
          <a:prstGeom prst="rect">
            <a:avLst/>
          </a:prstGeom>
        </p:spPr>
        <p:txBody>
          <a:bodyPr/>
          <a:lstStyle>
            <a:lvl1pPr marL="0" indent="0">
              <a:lnSpc>
                <a:spcPct val="200000"/>
              </a:lnSpc>
              <a:spcBef>
                <a:spcPts val="0"/>
              </a:spcBef>
              <a:spcAft>
                <a:spcPts val="900"/>
              </a:spcAft>
              <a:buNone/>
              <a:defRPr sz="2250"/>
            </a:lvl1pPr>
            <a:lvl2pPr marL="557213" indent="-214313">
              <a:lnSpc>
                <a:spcPct val="100000"/>
              </a:lnSpc>
              <a:buFont typeface="Wingdings" pitchFamily="2" charset="2"/>
              <a:buChar char="q"/>
              <a:defRPr sz="1950"/>
            </a:lvl2pPr>
            <a:lvl3pPr>
              <a:defRPr sz="1650"/>
            </a:lvl3pPr>
            <a:lvl4pPr>
              <a:defRPr/>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24326321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7_content">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srcRect/>
          <a:stretch>
            <a:fillRect/>
          </a:stretch>
        </p:blipFill>
        <p:spPr bwMode="auto">
          <a:xfrm>
            <a:off x="577851" y="6348419"/>
            <a:ext cx="363538"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202" y="6400800"/>
            <a:ext cx="3714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0"/>
            <a:ext cx="8229600" cy="1143000"/>
          </a:xfrm>
          <a:prstGeom prst="rect">
            <a:avLst/>
          </a:prstGeom>
        </p:spPr>
        <p:txBody>
          <a:bodyPr/>
          <a:lstStyle>
            <a:lvl1pPr marL="0" marR="0" indent="0" algn="l" defTabSz="685800" rtl="0" eaLnBrk="1" fontAlgn="base" latinLnBrk="0" hangingPunct="1">
              <a:lnSpc>
                <a:spcPct val="100000"/>
              </a:lnSpc>
              <a:spcBef>
                <a:spcPct val="0"/>
              </a:spcBef>
              <a:spcAft>
                <a:spcPct val="0"/>
              </a:spcAft>
              <a:tabLst/>
              <a:defRPr sz="2700">
                <a:solidFill>
                  <a:schemeClr val="bg1"/>
                </a:solidFill>
              </a:defRPr>
            </a:lvl1pPr>
          </a:lstStyle>
          <a:p>
            <a:pPr lvl="0"/>
            <a:r>
              <a:rPr lang="en-US" noProof="0"/>
              <a:t>Click to edit Master title style</a:t>
            </a:r>
            <a:endParaRPr lang="en-US" noProof="0" dirty="0"/>
          </a:p>
        </p:txBody>
      </p:sp>
      <p:sp>
        <p:nvSpPr>
          <p:cNvPr id="10" name="Content Placeholder 9"/>
          <p:cNvSpPr>
            <a:spLocks noGrp="1"/>
          </p:cNvSpPr>
          <p:nvPr>
            <p:ph sz="quarter" idx="10"/>
          </p:nvPr>
        </p:nvSpPr>
        <p:spPr>
          <a:xfrm>
            <a:off x="457200" y="1676400"/>
            <a:ext cx="8229600" cy="4572000"/>
          </a:xfrm>
          <a:prstGeom prst="rect">
            <a:avLst/>
          </a:prstGeom>
        </p:spPr>
        <p:txBody>
          <a:bodyPr/>
          <a:lstStyle>
            <a:lvl1pPr marL="0" indent="0">
              <a:lnSpc>
                <a:spcPct val="200000"/>
              </a:lnSpc>
              <a:spcBef>
                <a:spcPts val="0"/>
              </a:spcBef>
              <a:spcAft>
                <a:spcPts val="900"/>
              </a:spcAft>
              <a:buNone/>
              <a:defRPr sz="2250"/>
            </a:lvl1pPr>
            <a:lvl2pPr marL="557213" indent="-214313">
              <a:lnSpc>
                <a:spcPct val="100000"/>
              </a:lnSpc>
              <a:buFont typeface="Wingdings" pitchFamily="2" charset="2"/>
              <a:buChar char="q"/>
              <a:defRPr sz="1950"/>
            </a:lvl2pPr>
            <a:lvl3pPr>
              <a:defRPr sz="1650"/>
            </a:lvl3pPr>
            <a:lvl4pPr>
              <a:defRPr/>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31346870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5_Title and Content">
    <p:spTree>
      <p:nvGrpSpPr>
        <p:cNvPr id="1" name=""/>
        <p:cNvGrpSpPr/>
        <p:nvPr/>
      </p:nvGrpSpPr>
      <p:grpSpPr>
        <a:xfrm>
          <a:off x="0" y="0"/>
          <a:ext cx="0" cy="0"/>
          <a:chOff x="0" y="0"/>
          <a:chExt cx="0" cy="0"/>
        </a:xfrm>
      </p:grpSpPr>
      <p:sp>
        <p:nvSpPr>
          <p:cNvPr id="3" name="Slide Number Placeholder 5"/>
          <p:cNvSpPr txBox="1">
            <a:spLocks/>
          </p:cNvSpPr>
          <p:nvPr userDrawn="1"/>
        </p:nvSpPr>
        <p:spPr bwMode="auto">
          <a:xfrm>
            <a:off x="5715000" y="6477006"/>
            <a:ext cx="3810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449263">
              <a:defRPr>
                <a:solidFill>
                  <a:schemeClr val="tx1"/>
                </a:solidFill>
                <a:latin typeface="Calibri" panose="020F0502020204030204" pitchFamily="34" charset="0"/>
              </a:defRPr>
            </a:lvl1pPr>
            <a:lvl2pPr marL="742950" indent="-285750" defTabSz="449263">
              <a:defRPr>
                <a:solidFill>
                  <a:schemeClr val="tx1"/>
                </a:solidFill>
                <a:latin typeface="Calibri" panose="020F0502020204030204" pitchFamily="34" charset="0"/>
              </a:defRPr>
            </a:lvl2pPr>
            <a:lvl3pPr marL="1143000" indent="-228600" defTabSz="449263">
              <a:defRPr>
                <a:solidFill>
                  <a:schemeClr val="tx1"/>
                </a:solidFill>
                <a:latin typeface="Calibri" panose="020F0502020204030204" pitchFamily="34" charset="0"/>
              </a:defRPr>
            </a:lvl3pPr>
            <a:lvl4pPr marL="1600200" indent="-228600" defTabSz="449263">
              <a:defRPr>
                <a:solidFill>
                  <a:schemeClr val="tx1"/>
                </a:solidFill>
                <a:latin typeface="Calibri" panose="020F0502020204030204" pitchFamily="34" charset="0"/>
              </a:defRPr>
            </a:lvl4pPr>
            <a:lvl5pPr marL="2057400" indent="-228600" defTabSz="449263">
              <a:defRPr>
                <a:solidFill>
                  <a:schemeClr val="tx1"/>
                </a:solidFill>
                <a:latin typeface="Calibri" panose="020F0502020204030204" pitchFamily="34" charset="0"/>
              </a:defRPr>
            </a:lvl5pPr>
            <a:lvl6pPr marL="2514600" indent="-228600" defTabSz="449263" eaLnBrk="0" fontAlgn="base" hangingPunct="0">
              <a:spcBef>
                <a:spcPct val="0"/>
              </a:spcBef>
              <a:spcAft>
                <a:spcPct val="0"/>
              </a:spcAft>
              <a:defRPr>
                <a:solidFill>
                  <a:schemeClr val="tx1"/>
                </a:solidFill>
                <a:latin typeface="Calibri" panose="020F0502020204030204" pitchFamily="34" charset="0"/>
              </a:defRPr>
            </a:lvl6pPr>
            <a:lvl7pPr marL="2971800" indent="-228600" defTabSz="449263" eaLnBrk="0" fontAlgn="base" hangingPunct="0">
              <a:spcBef>
                <a:spcPct val="0"/>
              </a:spcBef>
              <a:spcAft>
                <a:spcPct val="0"/>
              </a:spcAft>
              <a:defRPr>
                <a:solidFill>
                  <a:schemeClr val="tx1"/>
                </a:solidFill>
                <a:latin typeface="Calibri" panose="020F0502020204030204" pitchFamily="34" charset="0"/>
              </a:defRPr>
            </a:lvl7pPr>
            <a:lvl8pPr marL="3429000" indent="-228600" defTabSz="449263" eaLnBrk="0" fontAlgn="base" hangingPunct="0">
              <a:spcBef>
                <a:spcPct val="0"/>
              </a:spcBef>
              <a:spcAft>
                <a:spcPct val="0"/>
              </a:spcAft>
              <a:defRPr>
                <a:solidFill>
                  <a:schemeClr val="tx1"/>
                </a:solidFill>
                <a:latin typeface="Calibri" panose="020F0502020204030204" pitchFamily="34" charset="0"/>
              </a:defRPr>
            </a:lvl8pPr>
            <a:lvl9pPr marL="3886200" indent="-228600" defTabSz="449263" eaLnBrk="0" fontAlgn="base" hangingPunct="0">
              <a:spcBef>
                <a:spcPct val="0"/>
              </a:spcBef>
              <a:spcAft>
                <a:spcPct val="0"/>
              </a:spcAft>
              <a:defRPr>
                <a:solidFill>
                  <a:schemeClr val="tx1"/>
                </a:solidFill>
                <a:latin typeface="Calibri" panose="020F0502020204030204" pitchFamily="34" charset="0"/>
              </a:defRPr>
            </a:lvl9pPr>
          </a:lstStyle>
          <a:p>
            <a:pPr algn="r" fontAlgn="base">
              <a:spcBef>
                <a:spcPct val="0"/>
              </a:spcBef>
              <a:spcAft>
                <a:spcPct val="0"/>
              </a:spcAft>
              <a:buClr>
                <a:srgbClr val="000000"/>
              </a:buClr>
              <a:buSzPct val="100000"/>
              <a:buFont typeface="Times New Roman" panose="02020603050405020304" pitchFamily="18" charset="0"/>
              <a:buNone/>
              <a:defRPr/>
            </a:pPr>
            <a:fld id="{71E74505-5880-4587-B290-F5454A9C1AF7}" type="slidenum">
              <a:rPr lang="en-US" altLang="en-US" sz="900" b="1" smtClean="0">
                <a:solidFill>
                  <a:srgbClr val="FFFFFF"/>
                </a:solidFill>
              </a:rPr>
              <a:pPr algn="r" fontAlgn="base">
                <a:spcBef>
                  <a:spcPct val="0"/>
                </a:spcBef>
                <a:spcAft>
                  <a:spcPct val="0"/>
                </a:spcAft>
                <a:buClr>
                  <a:srgbClr val="000000"/>
                </a:buClr>
                <a:buSzPct val="100000"/>
                <a:buFont typeface="Times New Roman" panose="02020603050405020304" pitchFamily="18" charset="0"/>
                <a:buNone/>
                <a:defRPr/>
              </a:pPr>
              <a:t>‹#›</a:t>
            </a:fld>
            <a:endParaRPr lang="en-US" altLang="en-US" sz="900" b="1">
              <a:solidFill>
                <a:srgbClr val="FFFFFF"/>
              </a:solidFill>
            </a:endParaRPr>
          </a:p>
        </p:txBody>
      </p:sp>
      <p:pic>
        <p:nvPicPr>
          <p:cNvPr id="4" name="Picture 7" descr="FARA logo1"/>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610600" y="6400800"/>
            <a:ext cx="457200" cy="37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4"/>
          <p:cNvCxnSpPr/>
          <p:nvPr userDrawn="1"/>
        </p:nvCxnSpPr>
        <p:spPr>
          <a:xfrm>
            <a:off x="0" y="6856419"/>
            <a:ext cx="9144000" cy="1587"/>
          </a:xfrm>
          <a:prstGeom prst="line">
            <a:avLst/>
          </a:prstGeom>
          <a:ln w="1016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7" name="Content Placeholder 2"/>
          <p:cNvSpPr>
            <a:spLocks noGrp="1"/>
          </p:cNvSpPr>
          <p:nvPr>
            <p:ph idx="13"/>
          </p:nvPr>
        </p:nvSpPr>
        <p:spPr>
          <a:xfrm>
            <a:off x="323529" y="1556792"/>
            <a:ext cx="8439472" cy="4691608"/>
          </a:xfrm>
        </p:spPr>
        <p:txBody>
          <a:bodyPr/>
          <a:lstStyle>
            <a:lvl1pPr>
              <a:defRPr sz="2100" b="1">
                <a:solidFill>
                  <a:srgbClr val="800000"/>
                </a:solidFill>
                <a:latin typeface="+mn-lt"/>
                <a:cs typeface="Arial" pitchFamily="34" charset="0"/>
              </a:defRPr>
            </a:lvl1pPr>
            <a:lvl2pPr marL="685800" indent="-342900">
              <a:defRPr sz="1500" b="1">
                <a:solidFill>
                  <a:srgbClr val="0000CC"/>
                </a:solidFill>
                <a:latin typeface="Arial" pitchFamily="34" charset="0"/>
                <a:cs typeface="Arial" pitchFamily="34" charset="0"/>
              </a:defRPr>
            </a:lvl2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303640082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1_Blank">
    <p:spTree>
      <p:nvGrpSpPr>
        <p:cNvPr id="1" name=""/>
        <p:cNvGrpSpPr/>
        <p:nvPr/>
      </p:nvGrpSpPr>
      <p:grpSpPr>
        <a:xfrm>
          <a:off x="0" y="0"/>
          <a:ext cx="0" cy="0"/>
          <a:chOff x="0" y="0"/>
          <a:chExt cx="0" cy="0"/>
        </a:xfrm>
      </p:grpSpPr>
      <p:sp>
        <p:nvSpPr>
          <p:cNvPr id="4" name="Slide Number Placeholder 5"/>
          <p:cNvSpPr txBox="1">
            <a:spLocks/>
          </p:cNvSpPr>
          <p:nvPr userDrawn="1"/>
        </p:nvSpPr>
        <p:spPr>
          <a:xfrm>
            <a:off x="6553200" y="6356356"/>
            <a:ext cx="2133600" cy="365125"/>
          </a:xfrm>
          <a:prstGeom prst="rect">
            <a:avLst/>
          </a:prstGeom>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r" fontAlgn="base">
              <a:spcBef>
                <a:spcPct val="0"/>
              </a:spcBef>
              <a:spcAft>
                <a:spcPct val="0"/>
              </a:spcAft>
              <a:buClr>
                <a:srgbClr val="000000"/>
              </a:buClr>
              <a:buSzPct val="100000"/>
              <a:buFont typeface="Times New Roman" panose="02020603050405020304" pitchFamily="18" charset="0"/>
              <a:buNone/>
              <a:defRPr/>
            </a:pPr>
            <a:fld id="{1DE62619-DA8E-4CA2-97CB-0C45E42D4455}" type="slidenum">
              <a:rPr lang="en-US" altLang="en-US" sz="900" smtClean="0">
                <a:solidFill>
                  <a:srgbClr val="FFFFFF"/>
                </a:solidFill>
              </a:rPr>
              <a:pPr algn="r" fontAlgn="base">
                <a:spcBef>
                  <a:spcPct val="0"/>
                </a:spcBef>
                <a:spcAft>
                  <a:spcPct val="0"/>
                </a:spcAft>
                <a:buClr>
                  <a:srgbClr val="000000"/>
                </a:buClr>
                <a:buSzPct val="100000"/>
                <a:buFont typeface="Times New Roman" panose="02020603050405020304" pitchFamily="18" charset="0"/>
                <a:buNone/>
                <a:defRPr/>
              </a:pPr>
              <a:t>‹#›</a:t>
            </a:fld>
            <a:endParaRPr lang="en-US" altLang="en-US" sz="900">
              <a:solidFill>
                <a:srgbClr val="FFFFFF"/>
              </a:solidFill>
            </a:endParaRPr>
          </a:p>
        </p:txBody>
      </p:sp>
      <p:sp>
        <p:nvSpPr>
          <p:cNvPr id="5" name="Date Placeholder 3"/>
          <p:cNvSpPr txBox="1">
            <a:spLocks/>
          </p:cNvSpPr>
          <p:nvPr userDrawn="1"/>
        </p:nvSpPr>
        <p:spPr bwMode="auto">
          <a:xfrm>
            <a:off x="457200" y="6356356"/>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bg1"/>
                </a:solidFill>
                <a:latin typeface="Arial" pitchFamily="34" charset="0"/>
                <a:ea typeface="SimSun" pitchFamily="2" charset="-122"/>
              </a:defRPr>
            </a:lvl1pPr>
            <a:lvl2pPr eaLnBrk="0" hangingPunct="0">
              <a:defRPr sz="2400">
                <a:solidFill>
                  <a:schemeClr val="bg1"/>
                </a:solidFill>
                <a:latin typeface="Arial" pitchFamily="34" charset="0"/>
                <a:ea typeface="SimSun" pitchFamily="2" charset="-122"/>
              </a:defRPr>
            </a:lvl2pPr>
            <a:lvl3pPr eaLnBrk="0" hangingPunct="0">
              <a:defRPr sz="2400">
                <a:solidFill>
                  <a:schemeClr val="bg1"/>
                </a:solidFill>
                <a:latin typeface="Arial" pitchFamily="34" charset="0"/>
                <a:ea typeface="SimSun" pitchFamily="2" charset="-122"/>
              </a:defRPr>
            </a:lvl3pPr>
            <a:lvl4pPr eaLnBrk="0" hangingPunct="0">
              <a:defRPr sz="2400">
                <a:solidFill>
                  <a:schemeClr val="bg1"/>
                </a:solidFill>
                <a:latin typeface="Arial" pitchFamily="34" charset="0"/>
                <a:ea typeface="SimSun" pitchFamily="2" charset="-122"/>
              </a:defRPr>
            </a:lvl4pPr>
            <a:lvl5pPr eaLnBrk="0" hangingPunct="0">
              <a:defRPr sz="2400">
                <a:solidFill>
                  <a:schemeClr val="bg1"/>
                </a:solidFill>
                <a:latin typeface="Arial" pitchFamily="34" charset="0"/>
                <a:ea typeface="SimSun" pitchFamily="2" charset="-122"/>
              </a:defRPr>
            </a:lvl5pPr>
            <a:lvl6pPr marL="25146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Arial" pitchFamily="34" charset="0"/>
                <a:ea typeface="SimSun" pitchFamily="2" charset="-122"/>
              </a:defRPr>
            </a:lvl6pPr>
            <a:lvl7pPr marL="29718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Arial" pitchFamily="34" charset="0"/>
                <a:ea typeface="SimSun" pitchFamily="2" charset="-122"/>
              </a:defRPr>
            </a:lvl7pPr>
            <a:lvl8pPr marL="34290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Arial" pitchFamily="34" charset="0"/>
                <a:ea typeface="SimSun" pitchFamily="2" charset="-122"/>
              </a:defRPr>
            </a:lvl8pPr>
            <a:lvl9pPr marL="38862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Arial" pitchFamily="34" charset="0"/>
                <a:ea typeface="SimSun" pitchFamily="2" charset="-122"/>
              </a:defRPr>
            </a:lvl9pPr>
          </a:lstStyle>
          <a:p>
            <a:pPr eaLnBrk="1" fontAlgn="base" hangingPunct="1">
              <a:spcBef>
                <a:spcPct val="0"/>
              </a:spcBef>
              <a:spcAft>
                <a:spcPct val="0"/>
              </a:spcAft>
              <a:defRPr/>
            </a:pPr>
            <a:fld id="{4F91DE15-E887-4B66-BDB2-B4E15509072A}" type="datetime1">
              <a:rPr lang="en-US" altLang="en-US" sz="900" smtClean="0">
                <a:solidFill>
                  <a:srgbClr val="FFFFFF"/>
                </a:solidFill>
                <a:latin typeface="Swis721 Md BT" pitchFamily="34" charset="0"/>
              </a:rPr>
              <a:pPr eaLnBrk="1" fontAlgn="base" hangingPunct="1">
                <a:spcBef>
                  <a:spcPct val="0"/>
                </a:spcBef>
                <a:spcAft>
                  <a:spcPct val="0"/>
                </a:spcAft>
                <a:defRPr/>
              </a:pPr>
              <a:t>5/14/2019</a:t>
            </a:fld>
            <a:endParaRPr lang="en-US" altLang="en-US" sz="900" dirty="0">
              <a:solidFill>
                <a:srgbClr val="FFFFFF"/>
              </a:solidFill>
              <a:latin typeface="Swis721 Md BT" pitchFamily="34" charset="0"/>
            </a:endParaRPr>
          </a:p>
        </p:txBody>
      </p:sp>
      <p:sp>
        <p:nvSpPr>
          <p:cNvPr id="6" name="Slide Number Placeholder 5"/>
          <p:cNvSpPr txBox="1">
            <a:spLocks/>
          </p:cNvSpPr>
          <p:nvPr userDrawn="1"/>
        </p:nvSpPr>
        <p:spPr bwMode="auto">
          <a:xfrm>
            <a:off x="6553200" y="6356356"/>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r" fontAlgn="base">
              <a:spcBef>
                <a:spcPct val="0"/>
              </a:spcBef>
              <a:spcAft>
                <a:spcPct val="0"/>
              </a:spcAft>
              <a:defRPr/>
            </a:pPr>
            <a:fld id="{8B7C201B-7F27-4989-9B46-6114726ABC02}" type="slidenum">
              <a:rPr lang="en-US" altLang="en-US" sz="900" smtClean="0">
                <a:solidFill>
                  <a:srgbClr val="FFFFFF"/>
                </a:solidFill>
                <a:latin typeface="Swis721 Md BT" pitchFamily="34" charset="0"/>
                <a:ea typeface="SimSun" panose="02010600030101010101" pitchFamily="2" charset="-122"/>
              </a:rPr>
              <a:pPr algn="r" fontAlgn="base">
                <a:spcBef>
                  <a:spcPct val="0"/>
                </a:spcBef>
                <a:spcAft>
                  <a:spcPct val="0"/>
                </a:spcAft>
                <a:defRPr/>
              </a:pPr>
              <a:t>‹#›</a:t>
            </a:fld>
            <a:endParaRPr lang="en-US" altLang="en-US" sz="900">
              <a:solidFill>
                <a:srgbClr val="FFFFFF"/>
              </a:solidFill>
              <a:latin typeface="Swis721 Md BT" pitchFamily="34" charset="0"/>
              <a:ea typeface="SimSun" panose="02010600030101010101" pitchFamily="2" charset="-122"/>
            </a:endParaRPr>
          </a:p>
        </p:txBody>
      </p:sp>
      <p:pic>
        <p:nvPicPr>
          <p:cNvPr id="7" name="Picture 7" descr="FARA logo1"/>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610600" y="6400800"/>
            <a:ext cx="457200" cy="37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Straight Connector 7"/>
          <p:cNvCxnSpPr/>
          <p:nvPr userDrawn="1"/>
        </p:nvCxnSpPr>
        <p:spPr>
          <a:xfrm>
            <a:off x="0" y="6856419"/>
            <a:ext cx="9144000" cy="1587"/>
          </a:xfrm>
          <a:prstGeom prst="line">
            <a:avLst/>
          </a:prstGeom>
          <a:ln w="1016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6" name="Title 1"/>
          <p:cNvSpPr>
            <a:spLocks noGrp="1"/>
          </p:cNvSpPr>
          <p:nvPr>
            <p:ph type="title"/>
          </p:nvPr>
        </p:nvSpPr>
        <p:spPr>
          <a:xfrm>
            <a:off x="433214" y="116632"/>
            <a:ext cx="8229600" cy="895350"/>
          </a:xfrm>
          <a:prstGeom prst="rect">
            <a:avLst/>
          </a:prstGeom>
        </p:spPr>
        <p:txBody>
          <a:bodyPr/>
          <a:lstStyle/>
          <a:p>
            <a:r>
              <a:rPr lang="en-US"/>
              <a:t>Click to edit Master title style</a:t>
            </a:r>
          </a:p>
        </p:txBody>
      </p:sp>
      <p:sp>
        <p:nvSpPr>
          <p:cNvPr id="27" name="Content Placeholder 2"/>
          <p:cNvSpPr>
            <a:spLocks noGrp="1"/>
          </p:cNvSpPr>
          <p:nvPr>
            <p:ph idx="13"/>
          </p:nvPr>
        </p:nvSpPr>
        <p:spPr>
          <a:xfrm>
            <a:off x="304800" y="1295400"/>
            <a:ext cx="8534400" cy="5029200"/>
          </a:xfrm>
        </p:spPr>
        <p:txBody>
          <a:bodyPr/>
          <a:lstStyle>
            <a:lvl1pPr>
              <a:defRPr sz="2100" b="1">
                <a:solidFill>
                  <a:srgbClr val="800000"/>
                </a:solidFill>
                <a:latin typeface="+mn-lt"/>
                <a:cs typeface="Arial" pitchFamily="34" charset="0"/>
              </a:defRPr>
            </a:lvl1pPr>
            <a:lvl2pPr marL="685800" indent="-342900">
              <a:defRPr sz="1500" b="1">
                <a:solidFill>
                  <a:srgbClr val="0000CC"/>
                </a:solidFill>
                <a:latin typeface="Arial" pitchFamily="34" charset="0"/>
                <a:cs typeface="Arial" pitchFamily="34" charset="0"/>
              </a:defRPr>
            </a:lvl2pPr>
          </a:lstStyle>
          <a:p>
            <a:pPr lvl="0"/>
            <a:r>
              <a:rPr lang="en-US" dirty="0"/>
              <a:t>Click to edit Master text styles</a:t>
            </a:r>
          </a:p>
          <a:p>
            <a:pPr lvl="1"/>
            <a:r>
              <a:rPr lang="en-US" dirty="0"/>
              <a:t>Second level</a:t>
            </a:r>
          </a:p>
        </p:txBody>
      </p:sp>
      <p:sp>
        <p:nvSpPr>
          <p:cNvPr id="9" name="Slide Number Placeholder 3"/>
          <p:cNvSpPr>
            <a:spLocks noGrp="1"/>
          </p:cNvSpPr>
          <p:nvPr>
            <p:ph type="sldNum" sz="quarter" idx="14"/>
          </p:nvPr>
        </p:nvSpPr>
        <p:spPr>
          <a:xfrm>
            <a:off x="6553202" y="6356356"/>
            <a:ext cx="1331913" cy="365125"/>
          </a:xfrm>
        </p:spPr>
        <p:txBody>
          <a:bodyPr/>
          <a:lstStyle>
            <a:lvl1pPr defTabSz="685800">
              <a:buClrTx/>
              <a:buSzTx/>
              <a:buFontTx/>
              <a:buNone/>
              <a:defRPr/>
            </a:lvl1pPr>
          </a:lstStyle>
          <a:p>
            <a:pPr>
              <a:defRPr/>
            </a:pPr>
            <a:fld id="{016BD914-F32C-4ED4-8DC4-D36D22DA21D7}" type="slidenum">
              <a:rPr lang="en-GB" altLang="en-US"/>
              <a:pPr>
                <a:defRPr/>
              </a:pPr>
              <a:t>‹#›</a:t>
            </a:fld>
            <a:endParaRPr lang="en-GB" altLang="en-US"/>
          </a:p>
        </p:txBody>
      </p:sp>
      <p:sp>
        <p:nvSpPr>
          <p:cNvPr id="10" name="Date Placeholder 3"/>
          <p:cNvSpPr>
            <a:spLocks noGrp="1"/>
          </p:cNvSpPr>
          <p:nvPr>
            <p:ph type="dt" sz="half" idx="15"/>
          </p:nvPr>
        </p:nvSpPr>
        <p:spPr>
          <a:xfrm>
            <a:off x="457200" y="6356356"/>
            <a:ext cx="2133600" cy="365125"/>
          </a:xfrm>
          <a:prstGeom prst="rect">
            <a:avLst/>
          </a:prstGeom>
        </p:spPr>
        <p:txBody>
          <a:bodyPr/>
          <a:lstStyle>
            <a:lvl1pPr defTabSz="336947" eaLnBrk="1" hangingPunct="1">
              <a:buClr>
                <a:srgbClr val="000000"/>
              </a:buClr>
              <a:buSzPct val="100000"/>
              <a:buFont typeface="Times New Roman" pitchFamily="18" charset="0"/>
              <a:buNone/>
              <a:defRPr sz="1800">
                <a:solidFill>
                  <a:srgbClr val="0000FF"/>
                </a:solidFill>
                <a:latin typeface="Arial" pitchFamily="34" charset="0"/>
              </a:defRPr>
            </a:lvl1pPr>
          </a:lstStyle>
          <a:p>
            <a:pPr fontAlgn="base">
              <a:spcBef>
                <a:spcPct val="0"/>
              </a:spcBef>
              <a:spcAft>
                <a:spcPct val="0"/>
              </a:spcAft>
              <a:defRPr/>
            </a:pPr>
            <a:fld id="{9A1DAC45-324F-49DD-AA67-977D2092C52D}" type="datetimeFigureOut">
              <a:rPr lang="en-US"/>
              <a:pPr fontAlgn="base">
                <a:spcBef>
                  <a:spcPct val="0"/>
                </a:spcBef>
                <a:spcAft>
                  <a:spcPct val="0"/>
                </a:spcAft>
                <a:defRPr/>
              </a:pPr>
              <a:t>5/14/2019</a:t>
            </a:fld>
            <a:endParaRPr lang="en-US" dirty="0"/>
          </a:p>
        </p:txBody>
      </p:sp>
      <p:sp>
        <p:nvSpPr>
          <p:cNvPr id="11" name="Footer Placeholder 4"/>
          <p:cNvSpPr>
            <a:spLocks noGrp="1"/>
          </p:cNvSpPr>
          <p:nvPr>
            <p:ph type="ftr" sz="quarter" idx="16"/>
          </p:nvPr>
        </p:nvSpPr>
        <p:spPr>
          <a:xfrm>
            <a:off x="3124200" y="6356356"/>
            <a:ext cx="2895600" cy="365125"/>
          </a:xfrm>
          <a:prstGeom prst="rect">
            <a:avLst/>
          </a:prstGeom>
        </p:spPr>
        <p:txBody>
          <a:bodyPr/>
          <a:lstStyle>
            <a:lvl1pPr defTabSz="336947" eaLnBrk="1" hangingPunct="1">
              <a:buClr>
                <a:srgbClr val="000000"/>
              </a:buClr>
              <a:buSzPct val="100000"/>
              <a:buFont typeface="Times New Roman" pitchFamily="18" charset="0"/>
              <a:buNone/>
              <a:defRPr sz="1800">
                <a:solidFill>
                  <a:srgbClr val="0000FF"/>
                </a:solidFill>
                <a:latin typeface="Arial" pitchFamily="34" charset="0"/>
              </a:defRPr>
            </a:lvl1pPr>
          </a:lstStyle>
          <a:p>
            <a:pPr fontAlgn="base">
              <a:spcBef>
                <a:spcPct val="0"/>
              </a:spcBef>
              <a:spcAft>
                <a:spcPct val="0"/>
              </a:spcAft>
              <a:defRPr/>
            </a:pPr>
            <a:endParaRPr lang="en-US"/>
          </a:p>
        </p:txBody>
      </p:sp>
    </p:spTree>
    <p:extLst>
      <p:ext uri="{BB962C8B-B14F-4D97-AF65-F5344CB8AC3E}">
        <p14:creationId xmlns:p14="http://schemas.microsoft.com/office/powerpoint/2010/main" val="141423664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8_content">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srcRect/>
          <a:stretch>
            <a:fillRect/>
          </a:stretch>
        </p:blipFill>
        <p:spPr bwMode="auto">
          <a:xfrm>
            <a:off x="577851" y="6348419"/>
            <a:ext cx="363538"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202" y="6400800"/>
            <a:ext cx="3714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0"/>
            <a:ext cx="8229600" cy="1143000"/>
          </a:xfrm>
          <a:prstGeom prst="rect">
            <a:avLst/>
          </a:prstGeom>
        </p:spPr>
        <p:txBody>
          <a:bodyPr/>
          <a:lstStyle>
            <a:lvl1pPr marL="0" marR="0" indent="0" algn="l" defTabSz="685800" rtl="0" eaLnBrk="1" fontAlgn="base" latinLnBrk="0" hangingPunct="1">
              <a:lnSpc>
                <a:spcPct val="100000"/>
              </a:lnSpc>
              <a:spcBef>
                <a:spcPct val="0"/>
              </a:spcBef>
              <a:spcAft>
                <a:spcPct val="0"/>
              </a:spcAft>
              <a:tabLst/>
              <a:defRPr sz="2700">
                <a:solidFill>
                  <a:schemeClr val="bg1"/>
                </a:solidFill>
              </a:defRPr>
            </a:lvl1pPr>
          </a:lstStyle>
          <a:p>
            <a:pPr lvl="0"/>
            <a:r>
              <a:rPr lang="en-US" noProof="0"/>
              <a:t>Click to edit Master title style</a:t>
            </a:r>
            <a:endParaRPr lang="en-US" noProof="0" dirty="0"/>
          </a:p>
        </p:txBody>
      </p:sp>
      <p:sp>
        <p:nvSpPr>
          <p:cNvPr id="10" name="Content Placeholder 9"/>
          <p:cNvSpPr>
            <a:spLocks noGrp="1"/>
          </p:cNvSpPr>
          <p:nvPr>
            <p:ph sz="quarter" idx="10"/>
          </p:nvPr>
        </p:nvSpPr>
        <p:spPr>
          <a:xfrm>
            <a:off x="457200" y="1676400"/>
            <a:ext cx="8229600" cy="4572000"/>
          </a:xfrm>
          <a:prstGeom prst="rect">
            <a:avLst/>
          </a:prstGeom>
        </p:spPr>
        <p:txBody>
          <a:bodyPr/>
          <a:lstStyle>
            <a:lvl1pPr marL="0" indent="0">
              <a:lnSpc>
                <a:spcPct val="200000"/>
              </a:lnSpc>
              <a:spcBef>
                <a:spcPts val="0"/>
              </a:spcBef>
              <a:spcAft>
                <a:spcPts val="900"/>
              </a:spcAft>
              <a:buNone/>
              <a:defRPr sz="2250"/>
            </a:lvl1pPr>
            <a:lvl2pPr marL="557213" indent="-214313">
              <a:lnSpc>
                <a:spcPct val="100000"/>
              </a:lnSpc>
              <a:buFont typeface="Wingdings" pitchFamily="2" charset="2"/>
              <a:buChar char="q"/>
              <a:defRPr sz="1950"/>
            </a:lvl2pPr>
            <a:lvl3pPr>
              <a:defRPr sz="1650"/>
            </a:lvl3pPr>
            <a:lvl4pPr>
              <a:defRPr/>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2491925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536192"/>
            <a:ext cx="3657600" cy="4590288"/>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p:cNvSpPr>
            <a:spLocks noGrp="1"/>
          </p:cNvSpPr>
          <p:nvPr>
            <p:ph type="sldNum" sz="quarter" idx="10"/>
          </p:nvPr>
        </p:nvSpPr>
        <p:spPr/>
        <p:txBody>
          <a:bodyPr/>
          <a:lstStyle>
            <a:lvl1pPr defTabSz="685800">
              <a:buClrTx/>
              <a:buSzTx/>
              <a:buFontTx/>
              <a:buNone/>
              <a:defRPr/>
            </a:lvl1pPr>
          </a:lstStyle>
          <a:p>
            <a:pPr>
              <a:defRPr/>
            </a:pPr>
            <a:fld id="{EF747189-AC30-4C9A-9748-DAB933E4A030}" type="slidenum">
              <a:rPr lang="en-US" altLang="en-US"/>
              <a:pPr>
                <a:defRPr/>
              </a:pPr>
              <a:t>‹#›</a:t>
            </a:fld>
            <a:endParaRPr lang="en-US" altLang="en-US"/>
          </a:p>
        </p:txBody>
      </p:sp>
      <p:sp>
        <p:nvSpPr>
          <p:cNvPr id="6" name="Footer Placeholder 4"/>
          <p:cNvSpPr>
            <a:spLocks noGrp="1"/>
          </p:cNvSpPr>
          <p:nvPr>
            <p:ph type="ftr" sz="quarter" idx="11"/>
          </p:nvPr>
        </p:nvSpPr>
        <p:spPr>
          <a:xfrm rot="16200000">
            <a:off x="7587459" y="4048925"/>
            <a:ext cx="2366963" cy="365125"/>
          </a:xfrm>
          <a:prstGeom prst="rect">
            <a:avLst/>
          </a:prstGeom>
        </p:spPr>
        <p:txBody>
          <a:bodyPr/>
          <a:lstStyle>
            <a:lvl1pPr eaLnBrk="1" fontAlgn="auto" hangingPunct="1">
              <a:spcBef>
                <a:spcPts val="0"/>
              </a:spcBef>
              <a:spcAft>
                <a:spcPts val="0"/>
              </a:spcAft>
              <a:defRPr>
                <a:solidFill>
                  <a:srgbClr val="DFDCB7"/>
                </a:solidFill>
                <a:latin typeface="+mn-lt"/>
              </a:defRPr>
            </a:lvl1pPr>
          </a:lstStyle>
          <a:p>
            <a:pPr>
              <a:defRPr/>
            </a:pPr>
            <a:endParaRPr lang="en-US"/>
          </a:p>
        </p:txBody>
      </p:sp>
      <p:sp>
        <p:nvSpPr>
          <p:cNvPr id="7" name="Date Placeholder 3"/>
          <p:cNvSpPr>
            <a:spLocks noGrp="1"/>
          </p:cNvSpPr>
          <p:nvPr>
            <p:ph type="dt" sz="half" idx="12"/>
          </p:nvPr>
        </p:nvSpPr>
        <p:spPr>
          <a:xfrm rot="16200000">
            <a:off x="7551738" y="1646239"/>
            <a:ext cx="2438400" cy="365125"/>
          </a:xfrm>
          <a:prstGeom prst="rect">
            <a:avLst/>
          </a:prstGeom>
        </p:spPr>
        <p:txBody>
          <a:bodyPr/>
          <a:lstStyle>
            <a:lvl1pPr eaLnBrk="1" fontAlgn="auto" hangingPunct="1">
              <a:spcBef>
                <a:spcPts val="0"/>
              </a:spcBef>
              <a:spcAft>
                <a:spcPts val="0"/>
              </a:spcAft>
              <a:defRPr>
                <a:solidFill>
                  <a:srgbClr val="DFDCB7"/>
                </a:solidFill>
                <a:latin typeface="+mn-lt"/>
              </a:defRPr>
            </a:lvl1pPr>
          </a:lstStyle>
          <a:p>
            <a:pPr>
              <a:defRPr/>
            </a:pPr>
            <a:fld id="{E15BBA2D-79FD-447F-BBED-425D55FAAD2D}" type="datetimeFigureOut">
              <a:rPr lang="en-US"/>
              <a:pPr>
                <a:defRPr/>
              </a:pPr>
              <a:t>5/14/2019</a:t>
            </a:fld>
            <a:endParaRPr lang="en-US" dirty="0"/>
          </a:p>
        </p:txBody>
      </p:sp>
    </p:spTree>
    <p:extLst>
      <p:ext uri="{BB962C8B-B14F-4D97-AF65-F5344CB8AC3E}">
        <p14:creationId xmlns:p14="http://schemas.microsoft.com/office/powerpoint/2010/main" val="15303398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9_content">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srcRect/>
          <a:stretch>
            <a:fillRect/>
          </a:stretch>
        </p:blipFill>
        <p:spPr bwMode="auto">
          <a:xfrm>
            <a:off x="577851" y="6348419"/>
            <a:ext cx="363538"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202" y="6400800"/>
            <a:ext cx="3714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0"/>
            <a:ext cx="8229600" cy="1143000"/>
          </a:xfrm>
          <a:prstGeom prst="rect">
            <a:avLst/>
          </a:prstGeom>
        </p:spPr>
        <p:txBody>
          <a:bodyPr/>
          <a:lstStyle>
            <a:lvl1pPr marL="0" marR="0" indent="0" algn="l" defTabSz="685800" rtl="0" eaLnBrk="1" fontAlgn="base" latinLnBrk="0" hangingPunct="1">
              <a:lnSpc>
                <a:spcPct val="100000"/>
              </a:lnSpc>
              <a:spcBef>
                <a:spcPct val="0"/>
              </a:spcBef>
              <a:spcAft>
                <a:spcPct val="0"/>
              </a:spcAft>
              <a:tabLst/>
              <a:defRPr sz="2700">
                <a:solidFill>
                  <a:schemeClr val="bg1"/>
                </a:solidFill>
              </a:defRPr>
            </a:lvl1pPr>
          </a:lstStyle>
          <a:p>
            <a:pPr lvl="0"/>
            <a:r>
              <a:rPr lang="en-US" noProof="0"/>
              <a:t>Click to edit Master title style</a:t>
            </a:r>
            <a:endParaRPr lang="en-US" noProof="0" dirty="0"/>
          </a:p>
        </p:txBody>
      </p:sp>
      <p:sp>
        <p:nvSpPr>
          <p:cNvPr id="10" name="Content Placeholder 9"/>
          <p:cNvSpPr>
            <a:spLocks noGrp="1"/>
          </p:cNvSpPr>
          <p:nvPr>
            <p:ph sz="quarter" idx="10"/>
          </p:nvPr>
        </p:nvSpPr>
        <p:spPr>
          <a:xfrm>
            <a:off x="457200" y="1676400"/>
            <a:ext cx="8229600" cy="4572000"/>
          </a:xfrm>
          <a:prstGeom prst="rect">
            <a:avLst/>
          </a:prstGeom>
        </p:spPr>
        <p:txBody>
          <a:bodyPr/>
          <a:lstStyle>
            <a:lvl1pPr marL="0" indent="0">
              <a:lnSpc>
                <a:spcPct val="200000"/>
              </a:lnSpc>
              <a:spcBef>
                <a:spcPts val="0"/>
              </a:spcBef>
              <a:spcAft>
                <a:spcPts val="900"/>
              </a:spcAft>
              <a:buNone/>
              <a:defRPr sz="2250"/>
            </a:lvl1pPr>
            <a:lvl2pPr marL="557213" indent="-214313">
              <a:lnSpc>
                <a:spcPct val="100000"/>
              </a:lnSpc>
              <a:buFont typeface="Wingdings" pitchFamily="2" charset="2"/>
              <a:buChar char="q"/>
              <a:defRPr sz="1950"/>
            </a:lvl2pPr>
            <a:lvl3pPr>
              <a:defRPr sz="1650"/>
            </a:lvl3pPr>
            <a:lvl4pPr>
              <a:defRPr/>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78129395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4" name="Slide Number Placeholder 5"/>
          <p:cNvSpPr txBox="1">
            <a:spLocks/>
          </p:cNvSpPr>
          <p:nvPr userDrawn="1"/>
        </p:nvSpPr>
        <p:spPr>
          <a:xfrm>
            <a:off x="6553200" y="6356356"/>
            <a:ext cx="2133600" cy="365125"/>
          </a:xfrm>
          <a:prstGeom prst="rect">
            <a:avLst/>
          </a:prstGeom>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r" fontAlgn="base">
              <a:spcBef>
                <a:spcPct val="0"/>
              </a:spcBef>
              <a:spcAft>
                <a:spcPct val="0"/>
              </a:spcAft>
              <a:defRPr/>
            </a:pPr>
            <a:fld id="{7EE9AE12-8706-49DD-A597-7CF90F3735E0}" type="slidenum">
              <a:rPr lang="en-US" altLang="en-US" sz="900" smtClean="0">
                <a:solidFill>
                  <a:srgbClr val="8E8D8C"/>
                </a:solidFill>
              </a:rPr>
              <a:pPr algn="r" fontAlgn="base">
                <a:spcBef>
                  <a:spcPct val="0"/>
                </a:spcBef>
                <a:spcAft>
                  <a:spcPct val="0"/>
                </a:spcAft>
                <a:defRPr/>
              </a:pPr>
              <a:t>‹#›</a:t>
            </a:fld>
            <a:endParaRPr lang="en-US" altLang="en-US" sz="900">
              <a:solidFill>
                <a:srgbClr val="8E8D8C"/>
              </a:solidFill>
            </a:endParaRPr>
          </a:p>
        </p:txBody>
      </p:sp>
      <p:sp>
        <p:nvSpPr>
          <p:cNvPr id="5" name="Title 1"/>
          <p:cNvSpPr txBox="1">
            <a:spLocks/>
          </p:cNvSpPr>
          <p:nvPr userDrawn="1"/>
        </p:nvSpPr>
        <p:spPr bwMode="auto">
          <a:xfrm>
            <a:off x="457200" y="0"/>
            <a:ext cx="8229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fontAlgn="base">
              <a:spcBef>
                <a:spcPct val="0"/>
              </a:spcBef>
              <a:spcAft>
                <a:spcPct val="0"/>
              </a:spcAft>
              <a:defRPr/>
            </a:pPr>
            <a:r>
              <a:rPr lang="en-US" altLang="en-US" sz="3300">
                <a:solidFill>
                  <a:srgbClr val="2F2B20"/>
                </a:solidFill>
                <a:latin typeface="Cambria" pitchFamily="18" charset="0"/>
              </a:rPr>
              <a:t>Click to edit Master title style</a:t>
            </a:r>
          </a:p>
        </p:txBody>
      </p:sp>
      <p:sp>
        <p:nvSpPr>
          <p:cNvPr id="6" name="Date Placeholder 3"/>
          <p:cNvSpPr txBox="1">
            <a:spLocks/>
          </p:cNvSpPr>
          <p:nvPr userDrawn="1"/>
        </p:nvSpPr>
        <p:spPr bwMode="auto">
          <a:xfrm>
            <a:off x="457200" y="6356356"/>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757C3884-393C-4767-916C-1BDD90E573CD}" type="datetime1">
              <a:rPr lang="en-US" altLang="en-US" sz="900" smtClean="0">
                <a:solidFill>
                  <a:srgbClr val="8E8D8C"/>
                </a:solidFill>
              </a:rPr>
              <a:pPr fontAlgn="base">
                <a:spcBef>
                  <a:spcPct val="0"/>
                </a:spcBef>
                <a:spcAft>
                  <a:spcPct val="0"/>
                </a:spcAft>
                <a:defRPr/>
              </a:pPr>
              <a:t>5/14/2019</a:t>
            </a:fld>
            <a:endParaRPr lang="en-US" altLang="en-US" sz="900">
              <a:solidFill>
                <a:srgbClr val="8E8D8C"/>
              </a:solidFill>
            </a:endParaRPr>
          </a:p>
        </p:txBody>
      </p:sp>
      <p:sp>
        <p:nvSpPr>
          <p:cNvPr id="7" name="Slide Number Placeholder 5"/>
          <p:cNvSpPr txBox="1">
            <a:spLocks/>
          </p:cNvSpPr>
          <p:nvPr userDrawn="1"/>
        </p:nvSpPr>
        <p:spPr bwMode="auto">
          <a:xfrm>
            <a:off x="6553200" y="6356356"/>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r" fontAlgn="base">
              <a:spcBef>
                <a:spcPct val="0"/>
              </a:spcBef>
              <a:spcAft>
                <a:spcPct val="0"/>
              </a:spcAft>
              <a:defRPr/>
            </a:pPr>
            <a:fld id="{F3CD397C-8BAE-48EB-A992-D44B6D9D25C7}" type="slidenum">
              <a:rPr lang="en-US" altLang="en-US" sz="900" smtClean="0">
                <a:solidFill>
                  <a:srgbClr val="8E8D8C"/>
                </a:solidFill>
              </a:rPr>
              <a:pPr algn="r" fontAlgn="base">
                <a:spcBef>
                  <a:spcPct val="0"/>
                </a:spcBef>
                <a:spcAft>
                  <a:spcPct val="0"/>
                </a:spcAft>
                <a:defRPr/>
              </a:pPr>
              <a:t>‹#›</a:t>
            </a:fld>
            <a:endParaRPr lang="en-US" altLang="en-US" sz="900">
              <a:solidFill>
                <a:srgbClr val="8E8D8C"/>
              </a:solidFill>
            </a:endParaRPr>
          </a:p>
        </p:txBody>
      </p:sp>
      <p:sp>
        <p:nvSpPr>
          <p:cNvPr id="8" name="Rectangle 7"/>
          <p:cNvSpPr/>
          <p:nvPr userDrawn="1"/>
        </p:nvSpPr>
        <p:spPr>
          <a:xfrm>
            <a:off x="0" y="0"/>
            <a:ext cx="9144000" cy="1143000"/>
          </a:xfrm>
          <a:prstGeom prst="rect">
            <a:avLst/>
          </a:prstGeom>
          <a:solidFill>
            <a:srgbClr val="99FF6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dirty="0">
              <a:solidFill>
                <a:srgbClr val="FFFFFF"/>
              </a:solidFill>
            </a:endParaRPr>
          </a:p>
        </p:txBody>
      </p:sp>
      <p:sp>
        <p:nvSpPr>
          <p:cNvPr id="9" name="Rectangle 8"/>
          <p:cNvSpPr/>
          <p:nvPr userDrawn="1"/>
        </p:nvSpPr>
        <p:spPr>
          <a:xfrm>
            <a:off x="0" y="6400800"/>
            <a:ext cx="9144000" cy="381000"/>
          </a:xfrm>
          <a:prstGeom prst="rect">
            <a:avLst/>
          </a:prstGeom>
          <a:solidFill>
            <a:srgbClr val="FFC000">
              <a:alpha val="73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i="1" dirty="0">
                <a:solidFill>
                  <a:srgbClr val="FFFFFF"/>
                </a:solidFill>
                <a:effectLst>
                  <a:outerShdw blurRad="38100" dist="38100" dir="2700000" algn="tl">
                    <a:srgbClr val="000000">
                      <a:alpha val="43137"/>
                    </a:srgbClr>
                  </a:outerShdw>
                </a:effectLst>
              </a:rPr>
              <a:t>Forum for Agricultural Research in Africa</a:t>
            </a:r>
          </a:p>
        </p:txBody>
      </p:sp>
      <p:pic>
        <p:nvPicPr>
          <p:cNvPr id="10" name="Picture 7" descr="FARA logo1"/>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610600" y="6400800"/>
            <a:ext cx="457200" cy="37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1" name="Straight Connector 10"/>
          <p:cNvCxnSpPr/>
          <p:nvPr userDrawn="1"/>
        </p:nvCxnSpPr>
        <p:spPr>
          <a:xfrm>
            <a:off x="0" y="6856419"/>
            <a:ext cx="9144000" cy="1587"/>
          </a:xfrm>
          <a:prstGeom prst="line">
            <a:avLst/>
          </a:prstGeom>
          <a:ln w="1016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6" name="Title 1"/>
          <p:cNvSpPr>
            <a:spLocks noGrp="1"/>
          </p:cNvSpPr>
          <p:nvPr>
            <p:ph type="title"/>
          </p:nvPr>
        </p:nvSpPr>
        <p:spPr>
          <a:xfrm>
            <a:off x="457200" y="95250"/>
            <a:ext cx="8229600" cy="895350"/>
          </a:xfrm>
        </p:spPr>
        <p:txBody>
          <a:bodyPr/>
          <a:lstStyle/>
          <a:p>
            <a:r>
              <a:rPr lang="en-US"/>
              <a:t>Click to edit Master title style</a:t>
            </a:r>
          </a:p>
        </p:txBody>
      </p:sp>
      <p:sp>
        <p:nvSpPr>
          <p:cNvPr id="27" name="Content Placeholder 2"/>
          <p:cNvSpPr>
            <a:spLocks noGrp="1"/>
          </p:cNvSpPr>
          <p:nvPr>
            <p:ph idx="13"/>
          </p:nvPr>
        </p:nvSpPr>
        <p:spPr>
          <a:xfrm>
            <a:off x="304800" y="1295400"/>
            <a:ext cx="8534400" cy="5029200"/>
          </a:xfrm>
        </p:spPr>
        <p:txBody>
          <a:bodyPr/>
          <a:lstStyle>
            <a:lvl1pPr>
              <a:defRPr sz="2100" b="1">
                <a:solidFill>
                  <a:srgbClr val="800000"/>
                </a:solidFill>
                <a:latin typeface="+mn-lt"/>
                <a:cs typeface="Arial" pitchFamily="34" charset="0"/>
              </a:defRPr>
            </a:lvl1pPr>
            <a:lvl2pPr marL="685800" indent="-342900">
              <a:defRPr sz="1500" b="1">
                <a:solidFill>
                  <a:srgbClr val="0000CC"/>
                </a:solidFill>
                <a:latin typeface="Arial" pitchFamily="34" charset="0"/>
                <a:cs typeface="Arial" pitchFamily="34" charset="0"/>
              </a:defRPr>
            </a:lvl2pPr>
          </a:lstStyle>
          <a:p>
            <a:pPr lvl="0"/>
            <a:r>
              <a:rPr lang="en-US" dirty="0"/>
              <a:t>Click to edit Master text styles</a:t>
            </a:r>
          </a:p>
          <a:p>
            <a:pPr lvl="1"/>
            <a:r>
              <a:rPr lang="en-US" dirty="0"/>
              <a:t>Second level</a:t>
            </a:r>
          </a:p>
        </p:txBody>
      </p:sp>
      <p:sp>
        <p:nvSpPr>
          <p:cNvPr id="12" name="Slide Number Placeholder 3"/>
          <p:cNvSpPr>
            <a:spLocks noGrp="1"/>
          </p:cNvSpPr>
          <p:nvPr>
            <p:ph type="sldNum" sz="quarter" idx="14"/>
          </p:nvPr>
        </p:nvSpPr>
        <p:spPr>
          <a:xfrm>
            <a:off x="6553202" y="6356356"/>
            <a:ext cx="1331913" cy="365125"/>
          </a:xfrm>
        </p:spPr>
        <p:txBody>
          <a:bodyPr/>
          <a:lstStyle>
            <a:lvl1pPr>
              <a:defRPr>
                <a:solidFill>
                  <a:schemeClr val="tx1"/>
                </a:solidFill>
              </a:defRPr>
            </a:lvl1pPr>
          </a:lstStyle>
          <a:p>
            <a:pPr>
              <a:defRPr/>
            </a:pPr>
            <a:fld id="{7E784F92-D44E-4D2B-A8CA-C0F4EB466553}" type="slidenum">
              <a:rPr lang="en-GB" altLang="en-US">
                <a:solidFill>
                  <a:srgbClr val="2F2B20"/>
                </a:solidFill>
              </a:rPr>
              <a:pPr>
                <a:defRPr/>
              </a:pPr>
              <a:t>‹#›</a:t>
            </a:fld>
            <a:endParaRPr lang="en-GB" altLang="en-US">
              <a:solidFill>
                <a:srgbClr val="2F2B20"/>
              </a:solidFill>
            </a:endParaRPr>
          </a:p>
        </p:txBody>
      </p:sp>
      <p:sp>
        <p:nvSpPr>
          <p:cNvPr id="13" name="Date Placeholder 3"/>
          <p:cNvSpPr>
            <a:spLocks noGrp="1"/>
          </p:cNvSpPr>
          <p:nvPr>
            <p:ph type="dt" sz="half" idx="15"/>
          </p:nvPr>
        </p:nvSpPr>
        <p:spPr>
          <a:xfrm>
            <a:off x="457200" y="6356356"/>
            <a:ext cx="2133600" cy="365125"/>
          </a:xfrm>
          <a:prstGeom prst="rect">
            <a:avLst/>
          </a:prstGeom>
        </p:spPr>
        <p:txBody>
          <a:bodyPr/>
          <a:lstStyle>
            <a:lvl1pPr eaLnBrk="1" fontAlgn="auto" hangingPunct="1">
              <a:spcBef>
                <a:spcPts val="0"/>
              </a:spcBef>
              <a:spcAft>
                <a:spcPts val="0"/>
              </a:spcAft>
              <a:defRPr>
                <a:latin typeface="+mn-lt"/>
              </a:defRPr>
            </a:lvl1pPr>
          </a:lstStyle>
          <a:p>
            <a:pPr>
              <a:defRPr/>
            </a:pPr>
            <a:fld id="{958A68D3-3709-4BDF-9E5D-4F8E94D9AD2F}" type="datetimeFigureOut">
              <a:rPr lang="en-US">
                <a:solidFill>
                  <a:srgbClr val="2F2B20"/>
                </a:solidFill>
              </a:rPr>
              <a:pPr>
                <a:defRPr/>
              </a:pPr>
              <a:t>5/14/2019</a:t>
            </a:fld>
            <a:endParaRPr lang="en-US" dirty="0">
              <a:solidFill>
                <a:srgbClr val="2F2B20"/>
              </a:solidFill>
            </a:endParaRPr>
          </a:p>
        </p:txBody>
      </p:sp>
      <p:sp>
        <p:nvSpPr>
          <p:cNvPr id="14" name="Footer Placeholder 4"/>
          <p:cNvSpPr>
            <a:spLocks noGrp="1"/>
          </p:cNvSpPr>
          <p:nvPr>
            <p:ph type="ftr" sz="quarter" idx="16"/>
          </p:nvPr>
        </p:nvSpPr>
        <p:spPr>
          <a:xfrm>
            <a:off x="3124200" y="6356356"/>
            <a:ext cx="2895600" cy="365125"/>
          </a:xfrm>
          <a:prstGeom prst="rect">
            <a:avLst/>
          </a:prstGeom>
        </p:spPr>
        <p:txBody>
          <a:bodyPr/>
          <a:lstStyle>
            <a:lvl1pPr eaLnBrk="1" fontAlgn="auto" hangingPunct="1">
              <a:spcBef>
                <a:spcPts val="0"/>
              </a:spcBef>
              <a:spcAft>
                <a:spcPts val="0"/>
              </a:spcAft>
              <a:defRPr>
                <a:latin typeface="+mn-lt"/>
              </a:defRPr>
            </a:lvl1pPr>
          </a:lstStyle>
          <a:p>
            <a:pPr>
              <a:defRPr/>
            </a:pPr>
            <a:endParaRPr lang="en-US">
              <a:solidFill>
                <a:srgbClr val="2F2B20"/>
              </a:solidFill>
            </a:endParaRPr>
          </a:p>
        </p:txBody>
      </p:sp>
    </p:spTree>
    <p:extLst>
      <p:ext uri="{BB962C8B-B14F-4D97-AF65-F5344CB8AC3E}">
        <p14:creationId xmlns:p14="http://schemas.microsoft.com/office/powerpoint/2010/main" val="160676184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575DDD3-E5F2-4A94-887C-8D4554FD8F65}" type="datetimeFigureOut">
              <a:rPr lang="en-US" smtClean="0">
                <a:solidFill>
                  <a:prstClr val="black">
                    <a:tint val="75000"/>
                  </a:prstClr>
                </a:solidFill>
              </a:rPr>
              <a:pPr/>
              <a:t>5/14/2019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9CD1808-67FE-44B4-B9AD-B8D2CBAAC2A9}" type="slidenum">
              <a:rPr lang="en-US" altLang="en-US" smtClean="0">
                <a:solidFill>
                  <a:prstClr val="black">
                    <a:tint val="75000"/>
                  </a:prstClr>
                </a:solidFill>
              </a:rPr>
              <a:pPr/>
              <a:t>‹#›</a:t>
            </a:fld>
            <a:endParaRPr lang="en-US" altLang="en-US">
              <a:solidFill>
                <a:prstClr val="black">
                  <a:tint val="75000"/>
                </a:prstClr>
              </a:solidFill>
            </a:endParaRPr>
          </a:p>
        </p:txBody>
      </p:sp>
    </p:spTree>
    <p:extLst>
      <p:ext uri="{BB962C8B-B14F-4D97-AF65-F5344CB8AC3E}">
        <p14:creationId xmlns:p14="http://schemas.microsoft.com/office/powerpoint/2010/main" val="14823160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575DDD3-E5F2-4A94-887C-8D4554FD8F65}" type="datetimeFigureOut">
              <a:rPr lang="en-US" smtClean="0">
                <a:solidFill>
                  <a:prstClr val="black">
                    <a:tint val="75000"/>
                  </a:prstClr>
                </a:solidFill>
              </a:rPr>
              <a:pPr/>
              <a:t>5/14/2019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E52E746-3331-4A54-8239-E51248CA4C08}" type="slidenum">
              <a:rPr lang="en-US" altLang="en-US" smtClean="0">
                <a:solidFill>
                  <a:prstClr val="black">
                    <a:tint val="75000"/>
                  </a:prstClr>
                </a:solidFill>
              </a:rPr>
              <a:pPr/>
              <a:t>‹#›</a:t>
            </a:fld>
            <a:endParaRPr lang="en-US" altLang="en-US">
              <a:solidFill>
                <a:prstClr val="black">
                  <a:tint val="75000"/>
                </a:prstClr>
              </a:solidFill>
            </a:endParaRPr>
          </a:p>
        </p:txBody>
      </p:sp>
    </p:spTree>
    <p:extLst>
      <p:ext uri="{BB962C8B-B14F-4D97-AF65-F5344CB8AC3E}">
        <p14:creationId xmlns:p14="http://schemas.microsoft.com/office/powerpoint/2010/main" val="166274044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10"/>
            <a:ext cx="7772400" cy="1362075"/>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575DDD3-E5F2-4A94-887C-8D4554FD8F65}" type="datetimeFigureOut">
              <a:rPr lang="en-US" smtClean="0">
                <a:solidFill>
                  <a:prstClr val="black">
                    <a:tint val="75000"/>
                  </a:prstClr>
                </a:solidFill>
              </a:rPr>
              <a:pPr/>
              <a:t>5/14/2019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EB9CF78-B2BC-462B-A2B5-4EC92CD80739}" type="slidenum">
              <a:rPr lang="en-US" altLang="en-US" smtClean="0">
                <a:solidFill>
                  <a:prstClr val="black">
                    <a:tint val="75000"/>
                  </a:prstClr>
                </a:solidFill>
              </a:rPr>
              <a:pPr/>
              <a:t>‹#›</a:t>
            </a:fld>
            <a:endParaRPr lang="en-US" altLang="en-US">
              <a:solidFill>
                <a:prstClr val="black">
                  <a:tint val="75000"/>
                </a:prstClr>
              </a:solidFill>
            </a:endParaRPr>
          </a:p>
        </p:txBody>
      </p:sp>
    </p:spTree>
    <p:extLst>
      <p:ext uri="{BB962C8B-B14F-4D97-AF65-F5344CB8AC3E}">
        <p14:creationId xmlns:p14="http://schemas.microsoft.com/office/powerpoint/2010/main" val="374798095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6"/>
            <a:ext cx="54102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600206"/>
            <a:ext cx="54102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575DDD3-E5F2-4A94-887C-8D4554FD8F65}" type="datetimeFigureOut">
              <a:rPr lang="en-US" smtClean="0">
                <a:solidFill>
                  <a:prstClr val="black">
                    <a:tint val="75000"/>
                  </a:prstClr>
                </a:solidFill>
              </a:rPr>
              <a:pPr/>
              <a:t>5/14/2019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39F7766-CFD0-4E61-9F64-EBB1C264ADA4}" type="slidenum">
              <a:rPr lang="en-US" altLang="en-US" smtClean="0">
                <a:solidFill>
                  <a:prstClr val="black">
                    <a:tint val="75000"/>
                  </a:prstClr>
                </a:solidFill>
              </a:rPr>
              <a:pPr/>
              <a:t>‹#›</a:t>
            </a:fld>
            <a:endParaRPr lang="en-US" altLang="en-US">
              <a:solidFill>
                <a:prstClr val="black">
                  <a:tint val="75000"/>
                </a:prstClr>
              </a:solidFill>
            </a:endParaRPr>
          </a:p>
        </p:txBody>
      </p:sp>
    </p:spTree>
    <p:extLst>
      <p:ext uri="{BB962C8B-B14F-4D97-AF65-F5344CB8AC3E}">
        <p14:creationId xmlns:p14="http://schemas.microsoft.com/office/powerpoint/2010/main" val="325844714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30"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30"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575DDD3-E5F2-4A94-887C-8D4554FD8F65}" type="datetimeFigureOut">
              <a:rPr lang="en-US" smtClean="0">
                <a:solidFill>
                  <a:prstClr val="black">
                    <a:tint val="75000"/>
                  </a:prstClr>
                </a:solidFill>
              </a:rPr>
              <a:pPr/>
              <a:t>5/14/2019</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D3F40BEC-1EA8-4BB9-BB98-6B2CA998D9D3}" type="slidenum">
              <a:rPr lang="en-US" altLang="en-US" smtClean="0">
                <a:solidFill>
                  <a:prstClr val="black">
                    <a:tint val="75000"/>
                  </a:prstClr>
                </a:solidFill>
              </a:rPr>
              <a:pPr/>
              <a:t>‹#›</a:t>
            </a:fld>
            <a:endParaRPr lang="en-US" altLang="en-US">
              <a:solidFill>
                <a:prstClr val="black">
                  <a:tint val="75000"/>
                </a:prstClr>
              </a:solidFill>
            </a:endParaRPr>
          </a:p>
        </p:txBody>
      </p:sp>
    </p:spTree>
    <p:extLst>
      <p:ext uri="{BB962C8B-B14F-4D97-AF65-F5344CB8AC3E}">
        <p14:creationId xmlns:p14="http://schemas.microsoft.com/office/powerpoint/2010/main" val="266674340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575DDD3-E5F2-4A94-887C-8D4554FD8F65}" type="datetimeFigureOut">
              <a:rPr lang="en-US" smtClean="0">
                <a:solidFill>
                  <a:prstClr val="black">
                    <a:tint val="75000"/>
                  </a:prstClr>
                </a:solidFill>
              </a:rPr>
              <a:pPr/>
              <a:t>5/14/2019</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1C2584ED-0F7C-4631-9F0D-CE484DA18691}" type="slidenum">
              <a:rPr lang="en-US" altLang="en-US" smtClean="0">
                <a:solidFill>
                  <a:prstClr val="black">
                    <a:tint val="75000"/>
                  </a:prstClr>
                </a:solidFill>
              </a:rPr>
              <a:pPr/>
              <a:t>‹#›</a:t>
            </a:fld>
            <a:endParaRPr lang="en-US" altLang="en-US">
              <a:solidFill>
                <a:prstClr val="black">
                  <a:tint val="75000"/>
                </a:prstClr>
              </a:solidFill>
            </a:endParaRPr>
          </a:p>
        </p:txBody>
      </p:sp>
    </p:spTree>
    <p:extLst>
      <p:ext uri="{BB962C8B-B14F-4D97-AF65-F5344CB8AC3E}">
        <p14:creationId xmlns:p14="http://schemas.microsoft.com/office/powerpoint/2010/main" val="423558907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75DDD3-E5F2-4A94-887C-8D4554FD8F65}" type="datetimeFigureOut">
              <a:rPr lang="en-US" smtClean="0">
                <a:solidFill>
                  <a:prstClr val="black">
                    <a:tint val="75000"/>
                  </a:prstClr>
                </a:solidFill>
              </a:rPr>
              <a:pPr/>
              <a:t>5/14/2019</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FA95B6B3-6893-44FE-8E0E-2C9A6664CD8F}" type="slidenum">
              <a:rPr lang="en-US" altLang="en-US" smtClean="0">
                <a:solidFill>
                  <a:prstClr val="black">
                    <a:tint val="75000"/>
                  </a:prstClr>
                </a:solidFill>
              </a:rPr>
              <a:pPr/>
              <a:t>‹#›</a:t>
            </a:fld>
            <a:endParaRPr lang="en-US" altLang="en-US">
              <a:solidFill>
                <a:prstClr val="black">
                  <a:tint val="75000"/>
                </a:prstClr>
              </a:solidFill>
            </a:endParaRPr>
          </a:p>
        </p:txBody>
      </p:sp>
    </p:spTree>
    <p:extLst>
      <p:ext uri="{BB962C8B-B14F-4D97-AF65-F5344CB8AC3E}">
        <p14:creationId xmlns:p14="http://schemas.microsoft.com/office/powerpoint/2010/main" val="426207949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3575050" y="273060"/>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9575DDD3-E5F2-4A94-887C-8D4554FD8F65}" type="datetimeFigureOut">
              <a:rPr lang="en-US" smtClean="0">
                <a:solidFill>
                  <a:prstClr val="black">
                    <a:tint val="75000"/>
                  </a:prstClr>
                </a:solidFill>
              </a:rPr>
              <a:pPr/>
              <a:t>5/14/2019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C006F1C-2184-46E1-8DC0-97807A12F060}" type="slidenum">
              <a:rPr lang="en-US" altLang="en-US" smtClean="0">
                <a:solidFill>
                  <a:prstClr val="black">
                    <a:tint val="75000"/>
                  </a:prstClr>
                </a:solidFill>
              </a:rPr>
              <a:pPr/>
              <a:t>‹#›</a:t>
            </a:fld>
            <a:endParaRPr lang="en-US" altLang="en-US">
              <a:solidFill>
                <a:prstClr val="black">
                  <a:tint val="75000"/>
                </a:prstClr>
              </a:solidFill>
            </a:endParaRPr>
          </a:p>
        </p:txBody>
      </p:sp>
    </p:spTree>
    <p:extLst>
      <p:ext uri="{BB962C8B-B14F-4D97-AF65-F5344CB8AC3E}">
        <p14:creationId xmlns:p14="http://schemas.microsoft.com/office/powerpoint/2010/main" val="12143586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1500" b="1">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1500" b="1">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p:txBody>
          <a:bodyPr/>
          <a:lstStyle>
            <a:lvl1pPr defTabSz="685800">
              <a:buClrTx/>
              <a:buSzTx/>
              <a:buFontTx/>
              <a:buNone/>
              <a:defRPr/>
            </a:lvl1pPr>
          </a:lstStyle>
          <a:p>
            <a:pPr>
              <a:defRPr/>
            </a:pPr>
            <a:fld id="{56279534-6B51-4540-9A13-D8B9D52088ED}" type="slidenum">
              <a:rPr lang="en-US" altLang="en-US"/>
              <a:pPr>
                <a:defRPr/>
              </a:pPr>
              <a:t>‹#›</a:t>
            </a:fld>
            <a:endParaRPr lang="en-US" altLang="en-US"/>
          </a:p>
        </p:txBody>
      </p:sp>
      <p:sp>
        <p:nvSpPr>
          <p:cNvPr id="8" name="Footer Placeholder 4"/>
          <p:cNvSpPr>
            <a:spLocks noGrp="1"/>
          </p:cNvSpPr>
          <p:nvPr>
            <p:ph type="ftr" sz="quarter" idx="11"/>
          </p:nvPr>
        </p:nvSpPr>
        <p:spPr>
          <a:xfrm rot="16200000">
            <a:off x="7587459" y="4048925"/>
            <a:ext cx="2366963" cy="365125"/>
          </a:xfrm>
          <a:prstGeom prst="rect">
            <a:avLst/>
          </a:prstGeom>
        </p:spPr>
        <p:txBody>
          <a:bodyPr/>
          <a:lstStyle>
            <a:lvl1pPr eaLnBrk="1" fontAlgn="auto" hangingPunct="1">
              <a:spcBef>
                <a:spcPts val="0"/>
              </a:spcBef>
              <a:spcAft>
                <a:spcPts val="0"/>
              </a:spcAft>
              <a:defRPr>
                <a:solidFill>
                  <a:srgbClr val="DFDCB7"/>
                </a:solidFill>
                <a:latin typeface="+mn-lt"/>
              </a:defRPr>
            </a:lvl1pPr>
          </a:lstStyle>
          <a:p>
            <a:pPr>
              <a:defRPr/>
            </a:pPr>
            <a:endParaRPr lang="en-US"/>
          </a:p>
        </p:txBody>
      </p:sp>
      <p:sp>
        <p:nvSpPr>
          <p:cNvPr id="9" name="Date Placeholder 3"/>
          <p:cNvSpPr>
            <a:spLocks noGrp="1"/>
          </p:cNvSpPr>
          <p:nvPr>
            <p:ph type="dt" sz="half" idx="12"/>
          </p:nvPr>
        </p:nvSpPr>
        <p:spPr>
          <a:xfrm rot="16200000">
            <a:off x="7551738" y="1646239"/>
            <a:ext cx="2438400" cy="365125"/>
          </a:xfrm>
          <a:prstGeom prst="rect">
            <a:avLst/>
          </a:prstGeom>
        </p:spPr>
        <p:txBody>
          <a:bodyPr/>
          <a:lstStyle>
            <a:lvl1pPr eaLnBrk="1" fontAlgn="auto" hangingPunct="1">
              <a:spcBef>
                <a:spcPts val="0"/>
              </a:spcBef>
              <a:spcAft>
                <a:spcPts val="0"/>
              </a:spcAft>
              <a:defRPr>
                <a:solidFill>
                  <a:srgbClr val="DFDCB7"/>
                </a:solidFill>
                <a:latin typeface="+mn-lt"/>
              </a:defRPr>
            </a:lvl1pPr>
          </a:lstStyle>
          <a:p>
            <a:pPr>
              <a:defRPr/>
            </a:pPr>
            <a:fld id="{2E1E341D-0431-455E-9CBC-4F177B327D1E}" type="datetimeFigureOut">
              <a:rPr lang="en-US"/>
              <a:pPr>
                <a:defRPr/>
              </a:pPr>
              <a:t>5/14/2019</a:t>
            </a:fld>
            <a:endParaRPr lang="en-US" dirty="0"/>
          </a:p>
        </p:txBody>
      </p:sp>
    </p:spTree>
    <p:extLst>
      <p:ext uri="{BB962C8B-B14F-4D97-AF65-F5344CB8AC3E}">
        <p14:creationId xmlns:p14="http://schemas.microsoft.com/office/powerpoint/2010/main" val="9461743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9575DDD3-E5F2-4A94-887C-8D4554FD8F65}" type="datetimeFigureOut">
              <a:rPr lang="en-US" smtClean="0">
                <a:solidFill>
                  <a:prstClr val="black">
                    <a:tint val="75000"/>
                  </a:prstClr>
                </a:solidFill>
              </a:rPr>
              <a:pPr/>
              <a:t>5/14/2019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5147704-41C3-4E86-A8CC-F45E5D01B024}" type="slidenum">
              <a:rPr lang="en-US" altLang="en-US" smtClean="0">
                <a:solidFill>
                  <a:prstClr val="black">
                    <a:tint val="75000"/>
                  </a:prstClr>
                </a:solidFill>
              </a:rPr>
              <a:pPr/>
              <a:t>‹#›</a:t>
            </a:fld>
            <a:endParaRPr lang="en-US" altLang="en-US">
              <a:solidFill>
                <a:prstClr val="black">
                  <a:tint val="75000"/>
                </a:prstClr>
              </a:solidFill>
            </a:endParaRPr>
          </a:p>
        </p:txBody>
      </p:sp>
    </p:spTree>
    <p:extLst>
      <p:ext uri="{BB962C8B-B14F-4D97-AF65-F5344CB8AC3E}">
        <p14:creationId xmlns:p14="http://schemas.microsoft.com/office/powerpoint/2010/main" val="277373735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575DDD3-E5F2-4A94-887C-8D4554FD8F65}" type="datetimeFigureOut">
              <a:rPr lang="en-US" smtClean="0">
                <a:solidFill>
                  <a:prstClr val="black">
                    <a:tint val="75000"/>
                  </a:prstClr>
                </a:solidFill>
              </a:rPr>
              <a:pPr/>
              <a:t>5/14/2019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559ED0E-543F-4AAF-BD07-36AF8EBF0C37}" type="slidenum">
              <a:rPr lang="en-US" altLang="en-US" smtClean="0">
                <a:solidFill>
                  <a:prstClr val="black">
                    <a:tint val="75000"/>
                  </a:prstClr>
                </a:solidFill>
              </a:rPr>
              <a:pPr/>
              <a:t>‹#›</a:t>
            </a:fld>
            <a:endParaRPr lang="en-US" altLang="en-US">
              <a:solidFill>
                <a:prstClr val="black">
                  <a:tint val="75000"/>
                </a:prstClr>
              </a:solidFill>
            </a:endParaRPr>
          </a:p>
        </p:txBody>
      </p:sp>
    </p:spTree>
    <p:extLst>
      <p:ext uri="{BB962C8B-B14F-4D97-AF65-F5344CB8AC3E}">
        <p14:creationId xmlns:p14="http://schemas.microsoft.com/office/powerpoint/2010/main" val="185416060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8"/>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8"/>
            <a:ext cx="80772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575DDD3-E5F2-4A94-887C-8D4554FD8F65}" type="datetimeFigureOut">
              <a:rPr lang="en-US" smtClean="0">
                <a:solidFill>
                  <a:prstClr val="black">
                    <a:tint val="75000"/>
                  </a:prstClr>
                </a:solidFill>
              </a:rPr>
              <a:pPr/>
              <a:t>5/14/2019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F8EFBFB-3A2B-423A-80FF-7B8F19C6AA68}" type="slidenum">
              <a:rPr lang="en-US" altLang="en-US" smtClean="0">
                <a:solidFill>
                  <a:prstClr val="black">
                    <a:tint val="75000"/>
                  </a:prstClr>
                </a:solidFill>
              </a:rPr>
              <a:pPr/>
              <a:t>‹#›</a:t>
            </a:fld>
            <a:endParaRPr lang="en-US" altLang="en-US">
              <a:solidFill>
                <a:prstClr val="black">
                  <a:tint val="75000"/>
                </a:prstClr>
              </a:solidFill>
            </a:endParaRPr>
          </a:p>
        </p:txBody>
      </p:sp>
    </p:spTree>
    <p:extLst>
      <p:ext uri="{BB962C8B-B14F-4D97-AF65-F5344CB8AC3E}">
        <p14:creationId xmlns:p14="http://schemas.microsoft.com/office/powerpoint/2010/main" val="94064515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4953000"/>
          </a:xfrm>
        </p:spPr>
        <p:txBody>
          <a:bodyPr/>
          <a:lstStyle>
            <a:lvl1pPr>
              <a:defRPr sz="1575">
                <a:latin typeface="Arial" pitchFamily="34" charset="0"/>
                <a:cs typeface="Arial" pitchFamily="34" charset="0"/>
              </a:defRPr>
            </a:lvl1pPr>
            <a:lvl2pPr marL="514350" indent="-257175">
              <a:defRPr sz="1125" b="1">
                <a:solidFill>
                  <a:srgbClr val="0000CC"/>
                </a:solidFill>
                <a:latin typeface="Arial" pitchFamily="34" charset="0"/>
                <a:cs typeface="Arial" pitchFamily="34" charset="0"/>
              </a:defRPr>
            </a:lvl2pPr>
          </a:lstStyle>
          <a:p>
            <a:pPr lvl="0"/>
            <a:r>
              <a:rPr lang="en-US"/>
              <a:t>Click to edit Master text styles</a:t>
            </a:r>
          </a:p>
          <a:p>
            <a:pPr lvl="1"/>
            <a:r>
              <a:rPr lang="en-US"/>
              <a:t>Second level</a:t>
            </a:r>
          </a:p>
        </p:txBody>
      </p:sp>
      <p:sp>
        <p:nvSpPr>
          <p:cNvPr id="9" name="Title 1"/>
          <p:cNvSpPr>
            <a:spLocks noGrp="1"/>
          </p:cNvSpPr>
          <p:nvPr>
            <p:ph type="title"/>
          </p:nvPr>
        </p:nvSpPr>
        <p:spPr>
          <a:xfrm>
            <a:off x="304800" y="0"/>
            <a:ext cx="8382000" cy="1143000"/>
          </a:xfrm>
          <a:prstGeom prst="rect">
            <a:avLst/>
          </a:prstGeom>
        </p:spPr>
        <p:txBody>
          <a:bodyPr>
            <a:normAutofit/>
          </a:bodyPr>
          <a:lstStyle>
            <a:lvl1pPr algn="l">
              <a:defRPr sz="2025" b="1">
                <a:solidFill>
                  <a:schemeClr val="bg1"/>
                </a:solidFill>
                <a:effectLst>
                  <a:outerShdw blurRad="38100" dist="38100" dir="2700000" algn="tl">
                    <a:srgbClr val="000000">
                      <a:alpha val="43137"/>
                    </a:srgbClr>
                  </a:outerShdw>
                </a:effectLst>
                <a:latin typeface="Arial" pitchFamily="34" charset="0"/>
                <a:cs typeface="Arial"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06689371"/>
      </p:ext>
    </p:extLst>
  </p:cSld>
  <p:clrMapOvr>
    <a:masterClrMapping/>
  </p:clrMapOvr>
  <p:transition spd="slow" advTm="8000"/>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1536558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5"/>
          <p:cNvSpPr>
            <a:spLocks noGrp="1"/>
          </p:cNvSpPr>
          <p:nvPr>
            <p:ph type="sldNum" sz="quarter" idx="10"/>
          </p:nvPr>
        </p:nvSpPr>
        <p:spPr/>
        <p:txBody>
          <a:bodyPr/>
          <a:lstStyle>
            <a:lvl1pPr defTabSz="685800">
              <a:buClrTx/>
              <a:buSzTx/>
              <a:buFontTx/>
              <a:buNone/>
              <a:defRPr/>
            </a:lvl1pPr>
          </a:lstStyle>
          <a:p>
            <a:pPr>
              <a:defRPr/>
            </a:pPr>
            <a:fld id="{7FDE81CF-7598-4761-9D02-BA8F7242155F}" type="slidenum">
              <a:rPr lang="en-US" altLang="en-US"/>
              <a:pPr>
                <a:defRPr/>
              </a:pPr>
              <a:t>‹#›</a:t>
            </a:fld>
            <a:endParaRPr lang="en-US" altLang="en-US"/>
          </a:p>
        </p:txBody>
      </p:sp>
      <p:sp>
        <p:nvSpPr>
          <p:cNvPr id="4" name="Footer Placeholder 4"/>
          <p:cNvSpPr>
            <a:spLocks noGrp="1"/>
          </p:cNvSpPr>
          <p:nvPr>
            <p:ph type="ftr" sz="quarter" idx="11"/>
          </p:nvPr>
        </p:nvSpPr>
        <p:spPr>
          <a:xfrm rot="16200000">
            <a:off x="7587459" y="4048925"/>
            <a:ext cx="2366963" cy="365125"/>
          </a:xfrm>
          <a:prstGeom prst="rect">
            <a:avLst/>
          </a:prstGeom>
        </p:spPr>
        <p:txBody>
          <a:bodyPr/>
          <a:lstStyle>
            <a:lvl1pPr eaLnBrk="1" fontAlgn="auto" hangingPunct="1">
              <a:spcBef>
                <a:spcPts val="0"/>
              </a:spcBef>
              <a:spcAft>
                <a:spcPts val="0"/>
              </a:spcAft>
              <a:defRPr>
                <a:solidFill>
                  <a:srgbClr val="DFDCB7"/>
                </a:solidFill>
                <a:latin typeface="+mn-lt"/>
              </a:defRPr>
            </a:lvl1pPr>
          </a:lstStyle>
          <a:p>
            <a:pPr>
              <a:defRPr/>
            </a:pPr>
            <a:endParaRPr lang="en-US"/>
          </a:p>
        </p:txBody>
      </p:sp>
      <p:sp>
        <p:nvSpPr>
          <p:cNvPr id="5" name="Date Placeholder 3"/>
          <p:cNvSpPr>
            <a:spLocks noGrp="1"/>
          </p:cNvSpPr>
          <p:nvPr>
            <p:ph type="dt" sz="half" idx="12"/>
          </p:nvPr>
        </p:nvSpPr>
        <p:spPr>
          <a:xfrm rot="16200000">
            <a:off x="7551738" y="1646239"/>
            <a:ext cx="2438400" cy="365125"/>
          </a:xfrm>
          <a:prstGeom prst="rect">
            <a:avLst/>
          </a:prstGeom>
        </p:spPr>
        <p:txBody>
          <a:bodyPr/>
          <a:lstStyle>
            <a:lvl1pPr eaLnBrk="1" fontAlgn="auto" hangingPunct="1">
              <a:spcBef>
                <a:spcPts val="0"/>
              </a:spcBef>
              <a:spcAft>
                <a:spcPts val="0"/>
              </a:spcAft>
              <a:defRPr>
                <a:solidFill>
                  <a:srgbClr val="DFDCB7"/>
                </a:solidFill>
                <a:latin typeface="+mn-lt"/>
              </a:defRPr>
            </a:lvl1pPr>
          </a:lstStyle>
          <a:p>
            <a:pPr>
              <a:defRPr/>
            </a:pPr>
            <a:fld id="{0B633CBE-2CD8-4883-B322-7270DA028F07}" type="datetimeFigureOut">
              <a:rPr lang="en-US"/>
              <a:pPr>
                <a:defRPr/>
              </a:pPr>
              <a:t>5/14/2019</a:t>
            </a:fld>
            <a:endParaRPr lang="en-US" dirty="0"/>
          </a:p>
        </p:txBody>
      </p:sp>
    </p:spTree>
    <p:extLst>
      <p:ext uri="{BB962C8B-B14F-4D97-AF65-F5344CB8AC3E}">
        <p14:creationId xmlns:p14="http://schemas.microsoft.com/office/powerpoint/2010/main" val="5753138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defTabSz="685800">
              <a:buClrTx/>
              <a:buSzTx/>
              <a:buFontTx/>
              <a:buNone/>
              <a:defRPr/>
            </a:lvl1pPr>
          </a:lstStyle>
          <a:p>
            <a:pPr>
              <a:defRPr/>
            </a:pPr>
            <a:fld id="{5B897D29-DD65-4964-B7B4-D614BD7F5952}" type="slidenum">
              <a:rPr lang="en-US" altLang="en-US"/>
              <a:pPr>
                <a:defRPr/>
              </a:pPr>
              <a:t>‹#›</a:t>
            </a:fld>
            <a:endParaRPr lang="en-US" altLang="en-US"/>
          </a:p>
        </p:txBody>
      </p:sp>
      <p:sp>
        <p:nvSpPr>
          <p:cNvPr id="3" name="Footer Placeholder 4"/>
          <p:cNvSpPr>
            <a:spLocks noGrp="1"/>
          </p:cNvSpPr>
          <p:nvPr>
            <p:ph type="ftr" sz="quarter" idx="11"/>
          </p:nvPr>
        </p:nvSpPr>
        <p:spPr>
          <a:xfrm rot="16200000">
            <a:off x="7587459" y="4048925"/>
            <a:ext cx="2366963" cy="365125"/>
          </a:xfrm>
          <a:prstGeom prst="rect">
            <a:avLst/>
          </a:prstGeom>
        </p:spPr>
        <p:txBody>
          <a:bodyPr/>
          <a:lstStyle>
            <a:lvl1pPr eaLnBrk="1" fontAlgn="auto" hangingPunct="1">
              <a:spcBef>
                <a:spcPts val="0"/>
              </a:spcBef>
              <a:spcAft>
                <a:spcPts val="0"/>
              </a:spcAft>
              <a:defRPr>
                <a:solidFill>
                  <a:srgbClr val="DFDCB7"/>
                </a:solidFill>
                <a:latin typeface="+mn-lt"/>
              </a:defRPr>
            </a:lvl1pPr>
          </a:lstStyle>
          <a:p>
            <a:pPr>
              <a:defRPr/>
            </a:pPr>
            <a:endParaRPr lang="en-US"/>
          </a:p>
        </p:txBody>
      </p:sp>
      <p:sp>
        <p:nvSpPr>
          <p:cNvPr id="4" name="Date Placeholder 3"/>
          <p:cNvSpPr>
            <a:spLocks noGrp="1"/>
          </p:cNvSpPr>
          <p:nvPr>
            <p:ph type="dt" sz="half" idx="12"/>
          </p:nvPr>
        </p:nvSpPr>
        <p:spPr>
          <a:xfrm rot="16200000">
            <a:off x="7551738" y="1646239"/>
            <a:ext cx="2438400" cy="365125"/>
          </a:xfrm>
          <a:prstGeom prst="rect">
            <a:avLst/>
          </a:prstGeom>
        </p:spPr>
        <p:txBody>
          <a:bodyPr/>
          <a:lstStyle>
            <a:lvl1pPr eaLnBrk="1" fontAlgn="auto" hangingPunct="1">
              <a:spcBef>
                <a:spcPts val="0"/>
              </a:spcBef>
              <a:spcAft>
                <a:spcPts val="0"/>
              </a:spcAft>
              <a:defRPr>
                <a:solidFill>
                  <a:srgbClr val="DFDCB7"/>
                </a:solidFill>
                <a:latin typeface="+mn-lt"/>
              </a:defRPr>
            </a:lvl1pPr>
          </a:lstStyle>
          <a:p>
            <a:pPr>
              <a:defRPr/>
            </a:pPr>
            <a:fld id="{DB835D84-ED89-4893-AB59-A7C419779A8D}" type="datetimeFigureOut">
              <a:rPr lang="en-US"/>
              <a:pPr>
                <a:defRPr/>
              </a:pPr>
              <a:t>5/14/2019</a:t>
            </a:fld>
            <a:endParaRPr lang="en-US" dirty="0"/>
          </a:p>
        </p:txBody>
      </p:sp>
    </p:spTree>
    <p:extLst>
      <p:ext uri="{BB962C8B-B14F-4D97-AF65-F5344CB8AC3E}">
        <p14:creationId xmlns:p14="http://schemas.microsoft.com/office/powerpoint/2010/main" val="1627577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5495544"/>
            <a:ext cx="7772400" cy="594360"/>
          </a:xfrm>
        </p:spPr>
        <p:txBody>
          <a:bodyPr anchor="b"/>
          <a:lstStyle>
            <a:lvl1pPr algn="ctr">
              <a:defRPr sz="1650" b="1"/>
            </a:lvl1pPr>
          </a:lstStyle>
          <a:p>
            <a:r>
              <a:rPr lang="en-US"/>
              <a:t>Click to edit Master title style</a:t>
            </a:r>
            <a:endParaRPr lang="en-US" dirty="0"/>
          </a:p>
        </p:txBody>
      </p:sp>
      <p:sp>
        <p:nvSpPr>
          <p:cNvPr id="4" name="Text Placeholder 3"/>
          <p:cNvSpPr>
            <a:spLocks noGrp="1"/>
          </p:cNvSpPr>
          <p:nvPr>
            <p:ph type="body" sz="half" idx="2"/>
          </p:nvPr>
        </p:nvSpPr>
        <p:spPr>
          <a:xfrm>
            <a:off x="304800" y="6096000"/>
            <a:ext cx="7772400" cy="609600"/>
          </a:xfrm>
        </p:spPr>
        <p:txBody>
          <a:bodyPr>
            <a:normAutofit/>
          </a:bodyPr>
          <a:lstStyle>
            <a:lvl1pPr marL="0" indent="0" algn="ctr">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9" name="Content Placeholder 8"/>
          <p:cNvSpPr>
            <a:spLocks noGrp="1"/>
          </p:cNvSpPr>
          <p:nvPr>
            <p:ph sz="quarter" idx="13"/>
          </p:nvPr>
        </p:nvSpPr>
        <p:spPr>
          <a:xfrm>
            <a:off x="304800" y="381000"/>
            <a:ext cx="7772400" cy="49428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4"/>
          </p:nvPr>
        </p:nvSpPr>
        <p:spPr/>
        <p:txBody>
          <a:bodyPr/>
          <a:lstStyle>
            <a:lvl1pPr defTabSz="685800">
              <a:buClrTx/>
              <a:buSzTx/>
              <a:buFontTx/>
              <a:buNone/>
              <a:defRPr/>
            </a:lvl1pPr>
          </a:lstStyle>
          <a:p>
            <a:pPr>
              <a:defRPr/>
            </a:pPr>
            <a:fld id="{EF97269E-2000-48B2-8230-2FB088599621}" type="slidenum">
              <a:rPr lang="en-US" altLang="en-US"/>
              <a:pPr>
                <a:defRPr/>
              </a:pPr>
              <a:t>‹#›</a:t>
            </a:fld>
            <a:endParaRPr lang="en-US" altLang="en-US"/>
          </a:p>
        </p:txBody>
      </p:sp>
      <p:sp>
        <p:nvSpPr>
          <p:cNvPr id="6" name="Footer Placeholder 4"/>
          <p:cNvSpPr>
            <a:spLocks noGrp="1"/>
          </p:cNvSpPr>
          <p:nvPr>
            <p:ph type="ftr" sz="quarter" idx="15"/>
          </p:nvPr>
        </p:nvSpPr>
        <p:spPr>
          <a:xfrm rot="16200000">
            <a:off x="7587459" y="4048925"/>
            <a:ext cx="2366963" cy="365125"/>
          </a:xfrm>
          <a:prstGeom prst="rect">
            <a:avLst/>
          </a:prstGeom>
        </p:spPr>
        <p:txBody>
          <a:bodyPr/>
          <a:lstStyle>
            <a:lvl1pPr eaLnBrk="1" fontAlgn="auto" hangingPunct="1">
              <a:spcBef>
                <a:spcPts val="0"/>
              </a:spcBef>
              <a:spcAft>
                <a:spcPts val="0"/>
              </a:spcAft>
              <a:defRPr>
                <a:solidFill>
                  <a:srgbClr val="DFDCB7"/>
                </a:solidFill>
                <a:latin typeface="+mn-lt"/>
              </a:defRPr>
            </a:lvl1pPr>
          </a:lstStyle>
          <a:p>
            <a:pPr>
              <a:defRPr/>
            </a:pPr>
            <a:endParaRPr lang="en-US"/>
          </a:p>
        </p:txBody>
      </p:sp>
      <p:sp>
        <p:nvSpPr>
          <p:cNvPr id="7" name="Date Placeholder 3"/>
          <p:cNvSpPr>
            <a:spLocks noGrp="1"/>
          </p:cNvSpPr>
          <p:nvPr>
            <p:ph type="dt" sz="half" idx="16"/>
          </p:nvPr>
        </p:nvSpPr>
        <p:spPr>
          <a:xfrm rot="16200000">
            <a:off x="7551738" y="1646239"/>
            <a:ext cx="2438400" cy="365125"/>
          </a:xfrm>
          <a:prstGeom prst="rect">
            <a:avLst/>
          </a:prstGeom>
        </p:spPr>
        <p:txBody>
          <a:bodyPr/>
          <a:lstStyle>
            <a:lvl1pPr eaLnBrk="1" fontAlgn="auto" hangingPunct="1">
              <a:spcBef>
                <a:spcPts val="0"/>
              </a:spcBef>
              <a:spcAft>
                <a:spcPts val="0"/>
              </a:spcAft>
              <a:defRPr>
                <a:solidFill>
                  <a:srgbClr val="DFDCB7"/>
                </a:solidFill>
                <a:latin typeface="+mn-lt"/>
              </a:defRPr>
            </a:lvl1pPr>
          </a:lstStyle>
          <a:p>
            <a:pPr>
              <a:defRPr/>
            </a:pPr>
            <a:fld id="{4FFD4358-CC08-4DA8-B8F5-327D6085F43B}" type="datetimeFigureOut">
              <a:rPr lang="en-US"/>
              <a:pPr>
                <a:defRPr/>
              </a:pPr>
              <a:t>5/14/2019</a:t>
            </a:fld>
            <a:endParaRPr lang="en-US" dirty="0"/>
          </a:p>
        </p:txBody>
      </p:sp>
    </p:spTree>
    <p:extLst>
      <p:ext uri="{BB962C8B-B14F-4D97-AF65-F5344CB8AC3E}">
        <p14:creationId xmlns:p14="http://schemas.microsoft.com/office/powerpoint/2010/main" val="6114063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1" y="5495278"/>
            <a:ext cx="7772400" cy="594626"/>
          </a:xfrm>
        </p:spPr>
        <p:txBody>
          <a:bodyPr anchor="b"/>
          <a:lstStyle>
            <a:lvl1pPr algn="ctr">
              <a:defRPr sz="1650" b="1">
                <a:ln>
                  <a:noFill/>
                </a:ln>
                <a:solidFill>
                  <a:schemeClr val="tx2"/>
                </a:solidFill>
              </a:defRPr>
            </a:lvl1pPr>
          </a:lstStyle>
          <a:p>
            <a:r>
              <a:rPr lang="en-US"/>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dirty="0"/>
              <a:t>Click icon to add picture</a:t>
            </a:r>
          </a:p>
        </p:txBody>
      </p:sp>
      <p:sp>
        <p:nvSpPr>
          <p:cNvPr id="4" name="Text Placeholder 3"/>
          <p:cNvSpPr>
            <a:spLocks noGrp="1"/>
          </p:cNvSpPr>
          <p:nvPr>
            <p:ph type="body" sz="half" idx="2"/>
          </p:nvPr>
        </p:nvSpPr>
        <p:spPr>
          <a:xfrm>
            <a:off x="301751" y="6096000"/>
            <a:ext cx="7772400" cy="612648"/>
          </a:xfrm>
        </p:spPr>
        <p:txBody>
          <a:bodyPr>
            <a:normAutofit/>
          </a:bodyPr>
          <a:lstStyle>
            <a:lvl1pPr marL="0" indent="0" algn="ctr">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Slide Number Placeholder 5"/>
          <p:cNvSpPr>
            <a:spLocks noGrp="1"/>
          </p:cNvSpPr>
          <p:nvPr>
            <p:ph type="sldNum" sz="quarter" idx="10"/>
          </p:nvPr>
        </p:nvSpPr>
        <p:spPr/>
        <p:txBody>
          <a:bodyPr/>
          <a:lstStyle>
            <a:lvl1pPr defTabSz="685800">
              <a:buClrTx/>
              <a:buSzTx/>
              <a:buFontTx/>
              <a:buNone/>
              <a:defRPr/>
            </a:lvl1pPr>
          </a:lstStyle>
          <a:p>
            <a:pPr>
              <a:defRPr/>
            </a:pPr>
            <a:fld id="{9CE5EFF4-AE24-449F-9FFB-17CD3993D5C7}" type="slidenum">
              <a:rPr lang="en-US" altLang="en-US"/>
              <a:pPr>
                <a:defRPr/>
              </a:pPr>
              <a:t>‹#›</a:t>
            </a:fld>
            <a:endParaRPr lang="en-US" altLang="en-US"/>
          </a:p>
        </p:txBody>
      </p:sp>
      <p:sp>
        <p:nvSpPr>
          <p:cNvPr id="6" name="Footer Placeholder 4"/>
          <p:cNvSpPr>
            <a:spLocks noGrp="1"/>
          </p:cNvSpPr>
          <p:nvPr>
            <p:ph type="ftr" sz="quarter" idx="11"/>
          </p:nvPr>
        </p:nvSpPr>
        <p:spPr>
          <a:xfrm rot="16200000">
            <a:off x="7587459" y="4048925"/>
            <a:ext cx="2366963" cy="365125"/>
          </a:xfrm>
          <a:prstGeom prst="rect">
            <a:avLst/>
          </a:prstGeom>
        </p:spPr>
        <p:txBody>
          <a:bodyPr/>
          <a:lstStyle>
            <a:lvl1pPr eaLnBrk="1" fontAlgn="auto" hangingPunct="1">
              <a:spcBef>
                <a:spcPts val="0"/>
              </a:spcBef>
              <a:spcAft>
                <a:spcPts val="0"/>
              </a:spcAft>
              <a:defRPr>
                <a:solidFill>
                  <a:srgbClr val="DFDCB7"/>
                </a:solidFill>
                <a:latin typeface="+mn-lt"/>
              </a:defRPr>
            </a:lvl1pPr>
          </a:lstStyle>
          <a:p>
            <a:pPr>
              <a:defRPr/>
            </a:pPr>
            <a:endParaRPr lang="en-US"/>
          </a:p>
        </p:txBody>
      </p:sp>
      <p:sp>
        <p:nvSpPr>
          <p:cNvPr id="7" name="Date Placeholder 3"/>
          <p:cNvSpPr>
            <a:spLocks noGrp="1"/>
          </p:cNvSpPr>
          <p:nvPr>
            <p:ph type="dt" sz="half" idx="12"/>
          </p:nvPr>
        </p:nvSpPr>
        <p:spPr>
          <a:xfrm rot="16200000">
            <a:off x="7551738" y="1646239"/>
            <a:ext cx="2438400" cy="365125"/>
          </a:xfrm>
          <a:prstGeom prst="rect">
            <a:avLst/>
          </a:prstGeom>
        </p:spPr>
        <p:txBody>
          <a:bodyPr/>
          <a:lstStyle>
            <a:lvl1pPr eaLnBrk="1" fontAlgn="auto" hangingPunct="1">
              <a:spcBef>
                <a:spcPts val="0"/>
              </a:spcBef>
              <a:spcAft>
                <a:spcPts val="0"/>
              </a:spcAft>
              <a:defRPr>
                <a:solidFill>
                  <a:srgbClr val="DFDCB7"/>
                </a:solidFill>
                <a:latin typeface="+mn-lt"/>
              </a:defRPr>
            </a:lvl1pPr>
          </a:lstStyle>
          <a:p>
            <a:pPr>
              <a:defRPr/>
            </a:pPr>
            <a:fld id="{39598DDF-1CA8-403A-84D4-E985A4B9ACAD}" type="datetimeFigureOut">
              <a:rPr lang="en-US"/>
              <a:pPr>
                <a:defRPr/>
              </a:pPr>
              <a:t>5/14/2019</a:t>
            </a:fld>
            <a:endParaRPr lang="en-US" dirty="0"/>
          </a:p>
        </p:txBody>
      </p:sp>
    </p:spTree>
    <p:extLst>
      <p:ext uri="{BB962C8B-B14F-4D97-AF65-F5344CB8AC3E}">
        <p14:creationId xmlns:p14="http://schemas.microsoft.com/office/powerpoint/2010/main" val="100918549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image" Target="../media/image2.jpeg"/><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slideLayout" Target="../slideLayouts/slideLayout54.xml"/><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5" Type="http://schemas.openxmlformats.org/officeDocument/2006/relationships/image" Target="../media/image2.jpeg"/><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8" descr="fgyyyyyyyyyyyyyy.jpg"/>
          <p:cNvPicPr>
            <a:picLocks noChangeAspect="1"/>
          </p:cNvPicPr>
          <p:nvPr userDrawn="1"/>
        </p:nvPicPr>
        <p:blipFill>
          <a:blip r:embed="rId43">
            <a:extLst>
              <a:ext uri="{28A0092B-C50C-407E-A947-70E740481C1C}">
                <a14:useLocalDpi xmlns:a14="http://schemas.microsoft.com/office/drawing/2010/main" val="0"/>
              </a:ext>
            </a:extLst>
          </a:blip>
          <a:srcRect/>
          <a:stretch>
            <a:fillRect/>
          </a:stretch>
        </p:blipFill>
        <p:spPr bwMode="auto">
          <a:xfrm>
            <a:off x="0" y="0"/>
            <a:ext cx="91440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Placeholder 1"/>
          <p:cNvSpPr>
            <a:spLocks noGrp="1"/>
          </p:cNvSpPr>
          <p:nvPr>
            <p:ph type="title"/>
          </p:nvPr>
        </p:nvSpPr>
        <p:spPr>
          <a:xfrm>
            <a:off x="1752600" y="274638"/>
            <a:ext cx="6019800" cy="792162"/>
          </a:xfrm>
          <a:prstGeom prst="rect">
            <a:avLst/>
          </a:prstGeom>
        </p:spPr>
        <p:txBody>
          <a:bodyPr vert="horz" lIns="91440" tIns="45720" rIns="91440" bIns="45720" rtlCol="0" anchor="ctr">
            <a:noAutofit/>
          </a:bodyPr>
          <a:lstStyle/>
          <a:p>
            <a:r>
              <a:rPr lang="en-US" dirty="0"/>
              <a:t>Click to edit Master title style</a:t>
            </a:r>
          </a:p>
        </p:txBody>
      </p:sp>
      <p:sp>
        <p:nvSpPr>
          <p:cNvPr id="2052" name="Text Placeholder 2"/>
          <p:cNvSpPr>
            <a:spLocks noGrp="1"/>
          </p:cNvSpPr>
          <p:nvPr>
            <p:ph type="body" idx="1"/>
          </p:nvPr>
        </p:nvSpPr>
        <p:spPr bwMode="auto">
          <a:xfrm>
            <a:off x="609600" y="1219200"/>
            <a:ext cx="81153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p:txBody>
      </p:sp>
      <p:sp>
        <p:nvSpPr>
          <p:cNvPr id="6" name="Slide Number Placeholder 5"/>
          <p:cNvSpPr>
            <a:spLocks noGrp="1"/>
          </p:cNvSpPr>
          <p:nvPr>
            <p:ph type="sldNum" sz="quarter" idx="4"/>
          </p:nvPr>
        </p:nvSpPr>
        <p:spPr>
          <a:xfrm>
            <a:off x="8594728" y="6461131"/>
            <a:ext cx="549275" cy="396875"/>
          </a:xfrm>
          <a:prstGeom prst="bracketPair">
            <a:avLst>
              <a:gd name="adj" fmla="val 17949"/>
            </a:avLst>
          </a:prstGeom>
          <a:ln w="19050">
            <a:solidFill>
              <a:srgbClr val="FFFFFF"/>
            </a:solidFill>
          </a:ln>
        </p:spPr>
        <p:txBody>
          <a:bodyPr vert="horz" wrap="square" lIns="0" tIns="0" rIns="0" bIns="0" numCol="1" anchor="ctr" anchorCtr="0" compatLnSpc="1">
            <a:prstTxWarp prst="textNoShape">
              <a:avLst/>
            </a:prstTxWarp>
          </a:bodyPr>
          <a:lstStyle>
            <a:lvl1pPr algn="ctr" defTabSz="336947" eaLnBrk="1" hangingPunct="1">
              <a:buClr>
                <a:srgbClr val="000000"/>
              </a:buClr>
              <a:buSzPct val="100000"/>
              <a:buFont typeface="Times New Roman" panose="02020603050405020304" pitchFamily="18" charset="0"/>
              <a:buNone/>
              <a:defRPr>
                <a:solidFill>
                  <a:srgbClr val="2F2B20"/>
                </a:solidFill>
                <a:latin typeface="Arial" panose="020B0604020202020204" pitchFamily="34" charset="0"/>
                <a:ea typeface="SimSun" panose="02010600030101010101" pitchFamily="2" charset="-122"/>
              </a:defRPr>
            </a:lvl1pPr>
          </a:lstStyle>
          <a:p>
            <a:pPr fontAlgn="base">
              <a:spcBef>
                <a:spcPct val="0"/>
              </a:spcBef>
              <a:spcAft>
                <a:spcPct val="0"/>
              </a:spcAft>
              <a:defRPr/>
            </a:pPr>
            <a:fld id="{C8914B43-CFE5-455F-9121-D50226EDB536}" type="slidenum">
              <a:rPr lang="en-US" altLang="en-US"/>
              <a:pPr fontAlgn="base">
                <a:spcBef>
                  <a:spcPct val="0"/>
                </a:spcBef>
                <a:spcAft>
                  <a:spcPct val="0"/>
                </a:spcAft>
                <a:defRPr/>
              </a:pPr>
              <a:t>‹#›</a:t>
            </a:fld>
            <a:endParaRPr lang="en-US" altLang="en-US"/>
          </a:p>
        </p:txBody>
      </p:sp>
      <p:sp>
        <p:nvSpPr>
          <p:cNvPr id="3" name="Rectangle 2"/>
          <p:cNvSpPr/>
          <p:nvPr userDrawn="1"/>
        </p:nvSpPr>
        <p:spPr>
          <a:xfrm>
            <a:off x="0" y="3581400"/>
            <a:ext cx="2209800" cy="3276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dirty="0">
              <a:solidFill>
                <a:srgbClr val="FFFFFF"/>
              </a:solidFill>
            </a:endParaRPr>
          </a:p>
        </p:txBody>
      </p:sp>
    </p:spTree>
    <p:extLst>
      <p:ext uri="{BB962C8B-B14F-4D97-AF65-F5344CB8AC3E}">
        <p14:creationId xmlns:p14="http://schemas.microsoft.com/office/powerpoint/2010/main" val="4272610688"/>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 id="2147483690" r:id="rId16"/>
    <p:sldLayoutId id="2147483691" r:id="rId17"/>
    <p:sldLayoutId id="2147483692" r:id="rId18"/>
    <p:sldLayoutId id="2147483693" r:id="rId19"/>
    <p:sldLayoutId id="2147483694" r:id="rId20"/>
    <p:sldLayoutId id="2147483695" r:id="rId21"/>
    <p:sldLayoutId id="2147483696" r:id="rId22"/>
    <p:sldLayoutId id="2147483697" r:id="rId23"/>
    <p:sldLayoutId id="2147483698" r:id="rId24"/>
    <p:sldLayoutId id="2147483699" r:id="rId25"/>
    <p:sldLayoutId id="2147483700" r:id="rId26"/>
    <p:sldLayoutId id="2147483701" r:id="rId27"/>
    <p:sldLayoutId id="2147483702" r:id="rId28"/>
    <p:sldLayoutId id="2147483703" r:id="rId29"/>
    <p:sldLayoutId id="2147483704" r:id="rId30"/>
    <p:sldLayoutId id="2147483705" r:id="rId31"/>
    <p:sldLayoutId id="2147483706" r:id="rId32"/>
    <p:sldLayoutId id="2147483707" r:id="rId33"/>
    <p:sldLayoutId id="2147483708" r:id="rId34"/>
    <p:sldLayoutId id="2147483709" r:id="rId35"/>
    <p:sldLayoutId id="2147483710" r:id="rId36"/>
    <p:sldLayoutId id="2147483711" r:id="rId37"/>
    <p:sldLayoutId id="2147483712" r:id="rId38"/>
    <p:sldLayoutId id="2147483713" r:id="rId39"/>
    <p:sldLayoutId id="2147483714" r:id="rId40"/>
    <p:sldLayoutId id="2147483715" r:id="rId41"/>
  </p:sldLayoutIdLst>
  <p:txStyles>
    <p:titleStyle>
      <a:lvl1pPr algn="l" rtl="0" eaLnBrk="0" fontAlgn="base" hangingPunct="0">
        <a:spcBef>
          <a:spcPct val="0"/>
        </a:spcBef>
        <a:spcAft>
          <a:spcPct val="0"/>
        </a:spcAft>
        <a:defRPr sz="2700" b="1" kern="1200" spc="-75">
          <a:solidFill>
            <a:srgbClr val="800000"/>
          </a:solidFill>
          <a:latin typeface="+mn-lt"/>
          <a:ea typeface="+mj-ea"/>
          <a:cs typeface="+mj-cs"/>
        </a:defRPr>
      </a:lvl1pPr>
      <a:lvl2pPr algn="l" rtl="0" eaLnBrk="0" fontAlgn="base" hangingPunct="0">
        <a:spcBef>
          <a:spcPct val="0"/>
        </a:spcBef>
        <a:spcAft>
          <a:spcPct val="0"/>
        </a:spcAft>
        <a:defRPr sz="2700" b="1">
          <a:solidFill>
            <a:srgbClr val="800000"/>
          </a:solidFill>
          <a:latin typeface="Calibri" panose="020F0502020204030204" pitchFamily="34" charset="0"/>
        </a:defRPr>
      </a:lvl2pPr>
      <a:lvl3pPr algn="l" rtl="0" eaLnBrk="0" fontAlgn="base" hangingPunct="0">
        <a:spcBef>
          <a:spcPct val="0"/>
        </a:spcBef>
        <a:spcAft>
          <a:spcPct val="0"/>
        </a:spcAft>
        <a:defRPr sz="2700" b="1">
          <a:solidFill>
            <a:srgbClr val="800000"/>
          </a:solidFill>
          <a:latin typeface="Calibri" panose="020F0502020204030204" pitchFamily="34" charset="0"/>
        </a:defRPr>
      </a:lvl3pPr>
      <a:lvl4pPr algn="l" rtl="0" eaLnBrk="0" fontAlgn="base" hangingPunct="0">
        <a:spcBef>
          <a:spcPct val="0"/>
        </a:spcBef>
        <a:spcAft>
          <a:spcPct val="0"/>
        </a:spcAft>
        <a:defRPr sz="2700" b="1">
          <a:solidFill>
            <a:srgbClr val="800000"/>
          </a:solidFill>
          <a:latin typeface="Calibri" panose="020F0502020204030204" pitchFamily="34" charset="0"/>
        </a:defRPr>
      </a:lvl4pPr>
      <a:lvl5pPr algn="l" rtl="0" eaLnBrk="0" fontAlgn="base" hangingPunct="0">
        <a:spcBef>
          <a:spcPct val="0"/>
        </a:spcBef>
        <a:spcAft>
          <a:spcPct val="0"/>
        </a:spcAft>
        <a:defRPr sz="2700" b="1">
          <a:solidFill>
            <a:srgbClr val="800000"/>
          </a:solidFill>
          <a:latin typeface="Calibri" panose="020F0502020204030204" pitchFamily="34" charset="0"/>
        </a:defRPr>
      </a:lvl5pPr>
      <a:lvl6pPr marL="342900" algn="l" rtl="0" fontAlgn="base">
        <a:spcBef>
          <a:spcPct val="0"/>
        </a:spcBef>
        <a:spcAft>
          <a:spcPct val="0"/>
        </a:spcAft>
        <a:defRPr sz="3450">
          <a:solidFill>
            <a:schemeClr val="tx2"/>
          </a:solidFill>
          <a:latin typeface="Cambria" pitchFamily="18" charset="0"/>
        </a:defRPr>
      </a:lvl6pPr>
      <a:lvl7pPr marL="685800" algn="l" rtl="0" fontAlgn="base">
        <a:spcBef>
          <a:spcPct val="0"/>
        </a:spcBef>
        <a:spcAft>
          <a:spcPct val="0"/>
        </a:spcAft>
        <a:defRPr sz="3450">
          <a:solidFill>
            <a:schemeClr val="tx2"/>
          </a:solidFill>
          <a:latin typeface="Cambria" pitchFamily="18" charset="0"/>
        </a:defRPr>
      </a:lvl7pPr>
      <a:lvl8pPr marL="1028700" algn="l" rtl="0" fontAlgn="base">
        <a:spcBef>
          <a:spcPct val="0"/>
        </a:spcBef>
        <a:spcAft>
          <a:spcPct val="0"/>
        </a:spcAft>
        <a:defRPr sz="3450">
          <a:solidFill>
            <a:schemeClr val="tx2"/>
          </a:solidFill>
          <a:latin typeface="Cambria" pitchFamily="18" charset="0"/>
        </a:defRPr>
      </a:lvl8pPr>
      <a:lvl9pPr marL="1371600" algn="l" rtl="0" fontAlgn="base">
        <a:spcBef>
          <a:spcPct val="0"/>
        </a:spcBef>
        <a:spcAft>
          <a:spcPct val="0"/>
        </a:spcAft>
        <a:defRPr sz="3450">
          <a:solidFill>
            <a:schemeClr val="tx2"/>
          </a:solidFill>
          <a:latin typeface="Cambria" pitchFamily="18" charset="0"/>
        </a:defRPr>
      </a:lvl9pPr>
    </p:titleStyle>
    <p:bodyStyle>
      <a:lvl1pPr marL="257175" indent="-171450" algn="l" rtl="0" eaLnBrk="0" fontAlgn="base" hangingPunct="0">
        <a:spcBef>
          <a:spcPct val="20000"/>
        </a:spcBef>
        <a:spcAft>
          <a:spcPct val="0"/>
        </a:spcAft>
        <a:buClr>
          <a:schemeClr val="accent1"/>
        </a:buClr>
        <a:buFont typeface="Arial" panose="020B0604020202020204" pitchFamily="34" charset="0"/>
        <a:buChar char="•"/>
        <a:defRPr sz="2100" b="1" kern="1200">
          <a:solidFill>
            <a:srgbClr val="002060"/>
          </a:solidFill>
          <a:latin typeface="+mn-lt"/>
          <a:ea typeface="+mn-ea"/>
          <a:cs typeface="+mn-cs"/>
        </a:defRPr>
      </a:lvl1pPr>
      <a:lvl2pPr marL="479822" indent="-171450" algn="l" rtl="0" eaLnBrk="0" fontAlgn="base" hangingPunct="0">
        <a:spcBef>
          <a:spcPct val="20000"/>
        </a:spcBef>
        <a:spcAft>
          <a:spcPct val="0"/>
        </a:spcAft>
        <a:buClr>
          <a:schemeClr val="accent2"/>
        </a:buClr>
        <a:buFont typeface="Arial" panose="020B0604020202020204" pitchFamily="34" charset="0"/>
        <a:buChar char="•"/>
        <a:defRPr sz="2100" b="1" kern="1200">
          <a:solidFill>
            <a:srgbClr val="006600"/>
          </a:solidFill>
          <a:latin typeface="+mn-lt"/>
          <a:ea typeface="+mn-ea"/>
          <a:cs typeface="+mn-cs"/>
        </a:defRPr>
      </a:lvl2pPr>
      <a:lvl3pPr marL="753666" indent="-171450" algn="l" rtl="0" eaLnBrk="0" fontAlgn="base" hangingPunct="0">
        <a:spcBef>
          <a:spcPct val="20000"/>
        </a:spcBef>
        <a:spcAft>
          <a:spcPct val="0"/>
        </a:spcAft>
        <a:buClr>
          <a:srgbClr val="D2CB6C"/>
        </a:buClr>
        <a:buFont typeface="Arial" panose="020B0604020202020204" pitchFamily="34" charset="0"/>
        <a:buChar char="•"/>
        <a:defRPr kern="1200">
          <a:solidFill>
            <a:schemeClr val="tx1"/>
          </a:solidFill>
          <a:latin typeface="+mn-lt"/>
          <a:ea typeface="+mn-ea"/>
          <a:cs typeface="+mn-cs"/>
        </a:defRPr>
      </a:lvl3pPr>
      <a:lvl4pPr marL="959644" indent="-171450" algn="l" rtl="0" eaLnBrk="0" fontAlgn="base" hangingPunct="0">
        <a:spcBef>
          <a:spcPct val="20000"/>
        </a:spcBef>
        <a:spcAft>
          <a:spcPct val="0"/>
        </a:spcAft>
        <a:buClr>
          <a:srgbClr val="95A39D"/>
        </a:buClr>
        <a:buFont typeface="Arial" panose="020B0604020202020204" pitchFamily="34" charset="0"/>
        <a:buChar char="•"/>
        <a:defRPr sz="1200" kern="1200">
          <a:solidFill>
            <a:schemeClr val="tx1"/>
          </a:solidFill>
          <a:latin typeface="+mn-lt"/>
          <a:ea typeface="+mn-ea"/>
          <a:cs typeface="+mn-cs"/>
        </a:defRPr>
      </a:lvl4pPr>
      <a:lvl5pPr marL="1165622" indent="-171450" algn="l" rtl="0" eaLnBrk="0" fontAlgn="base" hangingPunct="0">
        <a:spcBef>
          <a:spcPct val="20000"/>
        </a:spcBef>
        <a:spcAft>
          <a:spcPct val="0"/>
        </a:spcAft>
        <a:buClr>
          <a:srgbClr val="C89F5D"/>
        </a:buClr>
        <a:buFont typeface="Arial" panose="020B0604020202020204" pitchFamily="34" charset="0"/>
        <a:buChar char="•"/>
        <a:defRPr sz="1050" kern="1200">
          <a:solidFill>
            <a:schemeClr val="tx1"/>
          </a:solidFill>
          <a:latin typeface="+mn-lt"/>
          <a:ea typeface="+mn-ea"/>
          <a:cs typeface="+mn-cs"/>
        </a:defRPr>
      </a:lvl5pPr>
      <a:lvl6pPr marL="1303020" indent="-137160" algn="l" defTabSz="685800" rtl="0" eaLnBrk="1" latinLnBrk="0" hangingPunct="1">
        <a:spcBef>
          <a:spcPct val="20000"/>
        </a:spcBef>
        <a:buClr>
          <a:schemeClr val="accent1"/>
        </a:buClr>
        <a:buFont typeface="Arial" pitchFamily="34" charset="0"/>
        <a:buChar char="•"/>
        <a:defRPr sz="1050" kern="1200" baseline="0">
          <a:solidFill>
            <a:schemeClr val="tx1"/>
          </a:solidFill>
          <a:latin typeface="+mn-lt"/>
          <a:ea typeface="+mn-ea"/>
          <a:cs typeface="+mn-cs"/>
        </a:defRPr>
      </a:lvl6pPr>
      <a:lvl7pPr marL="1440180" indent="-137160" algn="l" defTabSz="685800" rtl="0" eaLnBrk="1" latinLnBrk="0" hangingPunct="1">
        <a:spcBef>
          <a:spcPct val="20000"/>
        </a:spcBef>
        <a:buClr>
          <a:schemeClr val="accent2"/>
        </a:buClr>
        <a:buFont typeface="Arial" pitchFamily="34" charset="0"/>
        <a:buChar char="•"/>
        <a:defRPr sz="1050" kern="1200">
          <a:solidFill>
            <a:schemeClr val="tx1"/>
          </a:solidFill>
          <a:latin typeface="+mn-lt"/>
          <a:ea typeface="+mn-ea"/>
          <a:cs typeface="+mn-cs"/>
        </a:defRPr>
      </a:lvl7pPr>
      <a:lvl8pPr marL="1577340" indent="-137160" algn="l" defTabSz="685800" rtl="0" eaLnBrk="1" latinLnBrk="0" hangingPunct="1">
        <a:spcBef>
          <a:spcPct val="20000"/>
        </a:spcBef>
        <a:buClr>
          <a:schemeClr val="accent3"/>
        </a:buClr>
        <a:buFont typeface="Arial" pitchFamily="34" charset="0"/>
        <a:buChar char="•"/>
        <a:defRPr sz="1050" kern="1200">
          <a:solidFill>
            <a:schemeClr val="tx1"/>
          </a:solidFill>
          <a:latin typeface="+mn-lt"/>
          <a:ea typeface="+mn-ea"/>
          <a:cs typeface="+mn-cs"/>
        </a:defRPr>
      </a:lvl8pPr>
      <a:lvl9pPr marL="1714500" indent="-137160" algn="l" defTabSz="685800" rtl="0" eaLnBrk="1" latinLnBrk="0" hangingPunct="1">
        <a:spcBef>
          <a:spcPct val="20000"/>
        </a:spcBef>
        <a:buClr>
          <a:schemeClr val="accent4"/>
        </a:buClr>
        <a:buFont typeface="Arial" pitchFamily="34" charset="0"/>
        <a:buChar char="•"/>
        <a:defRPr sz="10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60"/>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9575DDD3-E5F2-4A94-887C-8D4554FD8F65}" type="datetimeFigureOut">
              <a:rPr lang="en-US" smtClean="0">
                <a:solidFill>
                  <a:prstClr val="black">
                    <a:tint val="75000"/>
                  </a:prstClr>
                </a:solidFill>
              </a:rPr>
              <a:pPr/>
              <a:t>5/14/2019</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6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60"/>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336947" fontAlgn="base">
              <a:spcBef>
                <a:spcPct val="0"/>
              </a:spcBef>
              <a:spcAft>
                <a:spcPct val="0"/>
              </a:spcAft>
              <a:buSzPct val="100000"/>
            </a:pPr>
            <a:fld id="{253931E6-DF68-4D5E-B20C-77952CE55F83}" type="slidenum">
              <a:rPr lang="en-US" altLang="en-US" sz="1800" smtClean="0">
                <a:solidFill>
                  <a:prstClr val="black">
                    <a:tint val="75000"/>
                  </a:prstClr>
                </a:solidFill>
                <a:latin typeface="Arial" panose="020B0604020202020204" pitchFamily="34" charset="0"/>
              </a:rPr>
              <a:pPr defTabSz="336947" fontAlgn="base">
                <a:spcBef>
                  <a:spcPct val="0"/>
                </a:spcBef>
                <a:spcAft>
                  <a:spcPct val="0"/>
                </a:spcAft>
                <a:buSzPct val="100000"/>
              </a:pPr>
              <a:t>‹#›</a:t>
            </a:fld>
            <a:endParaRPr lang="en-US" altLang="en-US" sz="1800">
              <a:solidFill>
                <a:prstClr val="black">
                  <a:tint val="75000"/>
                </a:prstClr>
              </a:solidFill>
              <a:latin typeface="Arial" panose="020B0604020202020204" pitchFamily="34" charset="0"/>
            </a:endParaRPr>
          </a:p>
        </p:txBody>
      </p:sp>
      <p:pic>
        <p:nvPicPr>
          <p:cNvPr id="7" name="Picture 6" descr="fgyyyyyyyyyyyyyy.jpg">
            <a:extLst>
              <a:ext uri="{FF2B5EF4-FFF2-40B4-BE49-F238E27FC236}">
                <a16:creationId xmlns:a16="http://schemas.microsoft.com/office/drawing/2014/main" id="{5BF8F9CD-6987-46AA-AE9F-47BCB32F582F}"/>
              </a:ext>
            </a:extLst>
          </p:cNvPr>
          <p:cNvPicPr>
            <a:picLocks noChangeAspect="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0"/>
            <a:ext cx="91440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14371152"/>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 id="2147483728" r:id="rId12"/>
    <p:sldLayoutId id="2147483729" r:id="rId13"/>
  </p:sldLayoutIdLst>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kbheenick@faraafrica.org" TargetMode="External"/><Relationship Id="rId2" Type="http://schemas.openxmlformats.org/officeDocument/2006/relationships/notesSlide" Target="../notesSlides/notesSlide1.xml"/><Relationship Id="rId1" Type="http://schemas.openxmlformats.org/officeDocument/2006/relationships/slideLayout" Target="../slideLayouts/slideLayout42.xml"/><Relationship Id="rId5" Type="http://schemas.openxmlformats.org/officeDocument/2006/relationships/image" Target="../media/image7.jpeg"/><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2.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image" Target="../media/image11.png"/><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a:extLst>
              <a:ext uri="{FF2B5EF4-FFF2-40B4-BE49-F238E27FC236}">
                <a16:creationId xmlns:a16="http://schemas.microsoft.com/office/drawing/2014/main" id="{89078181-FC63-4495-BB97-4FC05701B069}"/>
              </a:ext>
            </a:extLst>
          </p:cNvPr>
          <p:cNvSpPr>
            <a:spLocks noGrp="1"/>
          </p:cNvSpPr>
          <p:nvPr>
            <p:ph type="ctrTitle"/>
          </p:nvPr>
        </p:nvSpPr>
        <p:spPr>
          <a:xfrm>
            <a:off x="323751" y="1524000"/>
            <a:ext cx="8372392" cy="1754699"/>
          </a:xfrm>
        </p:spPr>
        <p:txBody>
          <a:bodyPr anchor="ctr">
            <a:noAutofit/>
          </a:bodyPr>
          <a:lstStyle/>
          <a:p>
            <a:r>
              <a:rPr lang="en-US" sz="2800" i="1" dirty="0"/>
              <a:t>Adopting the Common Framework and approaches at the regional level by </a:t>
            </a:r>
            <a:br>
              <a:rPr lang="en-US" sz="2800" i="1" dirty="0"/>
            </a:br>
            <a:r>
              <a:rPr lang="en-US" sz="2800" i="1" dirty="0"/>
              <a:t>the Forum for Agricultural Research in Africa (FARA)</a:t>
            </a:r>
            <a:br>
              <a:rPr lang="en-GB" sz="2800" b="1" dirty="0">
                <a:solidFill>
                  <a:schemeClr val="tx2">
                    <a:lumMod val="60000"/>
                    <a:lumOff val="40000"/>
                  </a:schemeClr>
                </a:solidFill>
              </a:rPr>
            </a:br>
            <a:br>
              <a:rPr lang="en-GB" sz="2800" b="1" dirty="0">
                <a:solidFill>
                  <a:schemeClr val="tx2">
                    <a:lumMod val="60000"/>
                    <a:lumOff val="40000"/>
                  </a:schemeClr>
                </a:solidFill>
              </a:rPr>
            </a:br>
            <a:r>
              <a:rPr lang="en-GB" sz="2000" dirty="0"/>
              <a:t>CDAIS International Forum -Strengthening functional capacities to innovate</a:t>
            </a:r>
            <a:br>
              <a:rPr lang="en-GB" sz="2400" dirty="0"/>
            </a:br>
            <a:r>
              <a:rPr lang="en-GB" sz="1800" dirty="0"/>
              <a:t>14 May 2019, Gembloux, Belgium</a:t>
            </a:r>
            <a:br>
              <a:rPr lang="en-GB" sz="1800" dirty="0"/>
            </a:br>
            <a:r>
              <a:rPr lang="en-GB" sz="1400" dirty="0"/>
              <a:t>Session 6.1</a:t>
            </a:r>
            <a:br>
              <a:rPr lang="en-GB" sz="3200" dirty="0"/>
            </a:br>
            <a:r>
              <a:rPr lang="en-GB" dirty="0"/>
              <a:t> </a:t>
            </a:r>
            <a:endParaRPr lang="en-US" sz="2700" b="1" i="1" dirty="0">
              <a:solidFill>
                <a:schemeClr val="tx2">
                  <a:lumMod val="60000"/>
                  <a:lumOff val="40000"/>
                </a:schemeClr>
              </a:solidFill>
            </a:endParaRPr>
          </a:p>
        </p:txBody>
      </p:sp>
      <p:sp>
        <p:nvSpPr>
          <p:cNvPr id="7171" name="Subtitle 2">
            <a:extLst>
              <a:ext uri="{FF2B5EF4-FFF2-40B4-BE49-F238E27FC236}">
                <a16:creationId xmlns:a16="http://schemas.microsoft.com/office/drawing/2014/main" id="{1D5B444B-395A-44A3-8026-31D23C97F084}"/>
              </a:ext>
            </a:extLst>
          </p:cNvPr>
          <p:cNvSpPr>
            <a:spLocks noGrp="1"/>
          </p:cNvSpPr>
          <p:nvPr>
            <p:ph type="subTitle" idx="1"/>
          </p:nvPr>
        </p:nvSpPr>
        <p:spPr>
          <a:xfrm>
            <a:off x="1092571" y="3914618"/>
            <a:ext cx="6379369" cy="1421611"/>
          </a:xfrm>
        </p:spPr>
        <p:txBody>
          <a:bodyPr rtlCol="0">
            <a:normAutofit/>
          </a:bodyPr>
          <a:lstStyle/>
          <a:p>
            <a:pPr>
              <a:defRPr/>
            </a:pPr>
            <a:r>
              <a:rPr lang="en-GB" sz="1800" b="1" dirty="0">
                <a:solidFill>
                  <a:srgbClr val="002060"/>
                </a:solidFill>
                <a:latin typeface="Gill Sans MT" panose="020B0502020104020203" pitchFamily="34" charset="0"/>
                <a:ea typeface="ＭＳ Ｐゴシック" charset="0"/>
              </a:rPr>
              <a:t>Krishan Bheenick</a:t>
            </a:r>
          </a:p>
          <a:p>
            <a:pPr>
              <a:defRPr/>
            </a:pPr>
            <a:r>
              <a:rPr lang="en-GB" sz="1800" b="1" dirty="0">
                <a:solidFill>
                  <a:srgbClr val="002060"/>
                </a:solidFill>
                <a:latin typeface="Gill Sans MT" panose="020B0502020104020203" pitchFamily="34" charset="0"/>
                <a:ea typeface="ＭＳ Ｐゴシック" charset="0"/>
              </a:rPr>
              <a:t>Lead Specialist - Capacity Development</a:t>
            </a:r>
          </a:p>
          <a:p>
            <a:pPr>
              <a:defRPr/>
            </a:pPr>
            <a:r>
              <a:rPr lang="en-GB" sz="1800" b="1" dirty="0">
                <a:solidFill>
                  <a:srgbClr val="002060"/>
                </a:solidFill>
                <a:latin typeface="Gill Sans MT" panose="020B0502020104020203" pitchFamily="34" charset="0"/>
                <a:ea typeface="ＭＳ Ｐゴシック" charset="0"/>
              </a:rPr>
              <a:t>Coordinator TAAT_CD &amp; Technology Outreach, FARA</a:t>
            </a:r>
          </a:p>
          <a:p>
            <a:pPr>
              <a:defRPr/>
            </a:pPr>
            <a:r>
              <a:rPr lang="en-GB" sz="1800" b="1" dirty="0">
                <a:solidFill>
                  <a:srgbClr val="002060"/>
                </a:solidFill>
                <a:latin typeface="Gill Sans MT" panose="020B0502020104020203" pitchFamily="34" charset="0"/>
                <a:ea typeface="ＭＳ Ｐゴシック" charset="0"/>
                <a:hlinkClick r:id="rId3"/>
              </a:rPr>
              <a:t>kbheenick@faraafrica.org</a:t>
            </a:r>
            <a:endParaRPr lang="en-GB" sz="1800" dirty="0">
              <a:solidFill>
                <a:schemeClr val="tx1">
                  <a:lumMod val="50000"/>
                  <a:lumOff val="50000"/>
                </a:schemeClr>
              </a:solidFill>
              <a:latin typeface="Arial Narrow" charset="0"/>
              <a:ea typeface="ＭＳ Ｐゴシック" charset="0"/>
            </a:endParaRPr>
          </a:p>
          <a:p>
            <a:pPr>
              <a:defRPr/>
            </a:pPr>
            <a:endParaRPr lang="en-GB" sz="1800" b="1" dirty="0">
              <a:solidFill>
                <a:srgbClr val="800000"/>
              </a:solidFill>
              <a:ea typeface="ＭＳ Ｐゴシック" charset="0"/>
            </a:endParaRPr>
          </a:p>
          <a:p>
            <a:pPr>
              <a:defRPr/>
            </a:pPr>
            <a:endParaRPr lang="en-GB" sz="1800" b="1" dirty="0">
              <a:solidFill>
                <a:srgbClr val="800000"/>
              </a:solidFill>
              <a:ea typeface="ＭＳ Ｐゴシック" charset="0"/>
            </a:endParaRPr>
          </a:p>
        </p:txBody>
      </p:sp>
      <p:pic>
        <p:nvPicPr>
          <p:cNvPr id="94212" name="Picture 2" descr="111.jpg">
            <a:extLst>
              <a:ext uri="{FF2B5EF4-FFF2-40B4-BE49-F238E27FC236}">
                <a16:creationId xmlns:a16="http://schemas.microsoft.com/office/drawing/2014/main" id="{F61E8883-890F-4A4F-BDE8-78911ACC915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55748" t="72176" r="-401" b="114"/>
          <a:stretch/>
        </p:blipFill>
        <p:spPr bwMode="auto">
          <a:xfrm>
            <a:off x="-35633" y="6020611"/>
            <a:ext cx="2427065" cy="803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4213" name="Picture 2" descr="111.jpg">
            <a:extLst>
              <a:ext uri="{FF2B5EF4-FFF2-40B4-BE49-F238E27FC236}">
                <a16:creationId xmlns:a16="http://schemas.microsoft.com/office/drawing/2014/main" id="{2ECF7BCA-ADF4-4211-B7AE-72120596BF04}"/>
              </a:ext>
            </a:extLst>
          </p:cNvPr>
          <p:cNvPicPr>
            <a:picLocks noChangeAspect="1"/>
          </p:cNvPicPr>
          <p:nvPr/>
        </p:nvPicPr>
        <p:blipFill>
          <a:blip r:embed="rId5" cstate="print">
            <a:extLst>
              <a:ext uri="{28A0092B-C50C-407E-A947-70E740481C1C}">
                <a14:useLocalDpi xmlns:a14="http://schemas.microsoft.com/office/drawing/2010/main" val="0"/>
              </a:ext>
            </a:extLst>
          </a:blip>
          <a:srcRect t="12865" b="39468"/>
          <a:stretch>
            <a:fillRect/>
          </a:stretch>
        </p:blipFill>
        <p:spPr bwMode="auto">
          <a:xfrm>
            <a:off x="5868987" y="5785447"/>
            <a:ext cx="3275013" cy="920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Straight Connector 9">
            <a:extLst>
              <a:ext uri="{FF2B5EF4-FFF2-40B4-BE49-F238E27FC236}">
                <a16:creationId xmlns:a16="http://schemas.microsoft.com/office/drawing/2014/main" id="{8F1A02B3-B3EA-4B70-9376-E1ABCB72F0AD}"/>
              </a:ext>
            </a:extLst>
          </p:cNvPr>
          <p:cNvCxnSpPr/>
          <p:nvPr/>
        </p:nvCxnSpPr>
        <p:spPr bwMode="auto">
          <a:xfrm>
            <a:off x="164960" y="789399"/>
            <a:ext cx="8689975" cy="0"/>
          </a:xfrm>
          <a:prstGeom prst="line">
            <a:avLst/>
          </a:prstGeom>
          <a:ln w="76200">
            <a:solidFill>
              <a:schemeClr val="accent2">
                <a:lumMod val="60000"/>
                <a:lumOff val="40000"/>
              </a:schemeClr>
            </a:solidFill>
            <a:headEnd type="none" w="med" len="med"/>
            <a:tailEnd type="none" w="med" len="med"/>
          </a:ln>
          <a:extLst/>
        </p:spPr>
        <p:style>
          <a:lnRef idx="1">
            <a:schemeClr val="accent4"/>
          </a:lnRef>
          <a:fillRef idx="0">
            <a:schemeClr val="accent4"/>
          </a:fillRef>
          <a:effectRef idx="0">
            <a:schemeClr val="accent4"/>
          </a:effectRef>
          <a:fontRef idx="minor">
            <a:schemeClr val="tx1"/>
          </a:fontRef>
        </p:style>
      </p:cxnSp>
      <p:cxnSp>
        <p:nvCxnSpPr>
          <p:cNvPr id="11" name="Straight Connector 10">
            <a:extLst>
              <a:ext uri="{FF2B5EF4-FFF2-40B4-BE49-F238E27FC236}">
                <a16:creationId xmlns:a16="http://schemas.microsoft.com/office/drawing/2014/main" id="{82707978-37BC-429D-A2DA-A1C1EE22C933}"/>
              </a:ext>
            </a:extLst>
          </p:cNvPr>
          <p:cNvCxnSpPr/>
          <p:nvPr/>
        </p:nvCxnSpPr>
        <p:spPr bwMode="auto">
          <a:xfrm>
            <a:off x="164960" y="3446109"/>
            <a:ext cx="8689975" cy="0"/>
          </a:xfrm>
          <a:prstGeom prst="line">
            <a:avLst/>
          </a:prstGeom>
          <a:ln w="76200">
            <a:solidFill>
              <a:schemeClr val="accent2">
                <a:lumMod val="60000"/>
                <a:lumOff val="40000"/>
              </a:schemeClr>
            </a:solidFill>
            <a:headEnd type="none" w="med" len="med"/>
            <a:tailEnd type="none" w="med" len="med"/>
          </a:ln>
          <a:extLst/>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800329449"/>
      </p:ext>
    </p:extLst>
  </p:cSld>
  <p:clrMapOvr>
    <a:masterClrMapping/>
  </p:clrMapOvr>
  <p:transition spd="slow">
    <p:split orient="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48EB0F-0D08-4886-99AD-5DE2A5EE0796}"/>
              </a:ext>
            </a:extLst>
          </p:cNvPr>
          <p:cNvSpPr>
            <a:spLocks noGrp="1"/>
          </p:cNvSpPr>
          <p:nvPr>
            <p:ph type="ctrTitle"/>
          </p:nvPr>
        </p:nvSpPr>
        <p:spPr>
          <a:xfrm>
            <a:off x="166255" y="4810966"/>
            <a:ext cx="4675910" cy="940811"/>
          </a:xfrm>
          <a:solidFill>
            <a:srgbClr val="FFC000"/>
          </a:solidFill>
        </p:spPr>
        <p:txBody>
          <a:bodyPr/>
          <a:lstStyle/>
          <a:p>
            <a:r>
              <a:rPr lang="en-GB" sz="1800" dirty="0"/>
              <a:t>Agenda 2063- Science, Technology &amp; Innovation Strategy for Africa </a:t>
            </a:r>
            <a:br>
              <a:rPr lang="en-GB" sz="1800" dirty="0"/>
            </a:br>
            <a:r>
              <a:rPr lang="en-GB" sz="1800" dirty="0"/>
              <a:t>(STISA 2024, Priority1 – Eliminate Hunger)</a:t>
            </a:r>
          </a:p>
        </p:txBody>
      </p:sp>
      <p:pic>
        <p:nvPicPr>
          <p:cNvPr id="4" name="Content Placeholder 3">
            <a:extLst>
              <a:ext uri="{FF2B5EF4-FFF2-40B4-BE49-F238E27FC236}">
                <a16:creationId xmlns:a16="http://schemas.microsoft.com/office/drawing/2014/main" id="{A4F008A8-6036-47CE-BB6D-B45E0F405222}"/>
              </a:ext>
            </a:extLst>
          </p:cNvPr>
          <p:cNvPicPr>
            <a:picLocks noGrp="1" noChangeAspect="1"/>
          </p:cNvPicPr>
          <p:nvPr>
            <p:ph idx="4294967295"/>
          </p:nvPr>
        </p:nvPicPr>
        <p:blipFill rotWithShape="1">
          <a:blip r:embed="rId3"/>
          <a:srcRect l="21745" t="17762" r="22494" b="6645"/>
          <a:stretch/>
        </p:blipFill>
        <p:spPr>
          <a:xfrm rot="16200000">
            <a:off x="231143" y="1882585"/>
            <a:ext cx="3150381" cy="2400530"/>
          </a:xfrm>
          <a:prstGeom prst="rect">
            <a:avLst/>
          </a:prstGeom>
        </p:spPr>
      </p:pic>
      <p:sp>
        <p:nvSpPr>
          <p:cNvPr id="6" name="Title 1">
            <a:extLst>
              <a:ext uri="{FF2B5EF4-FFF2-40B4-BE49-F238E27FC236}">
                <a16:creationId xmlns:a16="http://schemas.microsoft.com/office/drawing/2014/main" id="{ADB434A1-8245-451F-9BE7-5EE0C170A2D1}"/>
              </a:ext>
            </a:extLst>
          </p:cNvPr>
          <p:cNvSpPr txBox="1">
            <a:spLocks noChangeArrowheads="1"/>
          </p:cNvSpPr>
          <p:nvPr/>
        </p:nvSpPr>
        <p:spPr bwMode="auto">
          <a:xfrm>
            <a:off x="179288" y="654632"/>
            <a:ext cx="8858475" cy="581891"/>
          </a:xfrm>
          <a:prstGeom prst="rect">
            <a:avLst/>
          </a:prstGeom>
          <a:solidFill>
            <a:srgbClr val="92D050"/>
          </a:solidFill>
          <a:extLst>
            <a:ext uri="{91240B29-F687-4F45-9708-019B960494DF}">
              <a14:hiddenLine xmlns:a14="http://schemas.microsoft.com/office/drawing/2010/main" w="9525">
                <a:solidFill>
                  <a:srgbClr val="000000"/>
                </a:solidFill>
                <a:miter lim="800000"/>
                <a:headEnd/>
                <a:tailEnd/>
              </a14:hiddenLine>
            </a:ext>
          </a:extLst>
        </p:spPr>
        <p:txBody>
          <a:bodyPr/>
          <a:lst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mj-lt"/>
                <a:ea typeface="+mj-ea"/>
                <a:cs typeface="+mj-cs"/>
              </a:defRPr>
            </a:lvl1pPr>
            <a:lvl2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Arial" charset="0"/>
                <a:ea typeface="SimSun" charset="-122"/>
              </a:defRPr>
            </a:lvl2pPr>
            <a:lvl3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Arial" charset="0"/>
                <a:ea typeface="SimSun" charset="-122"/>
              </a:defRPr>
            </a:lvl3pPr>
            <a:lvl4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Arial" charset="0"/>
                <a:ea typeface="SimSun" charset="-122"/>
              </a:defRPr>
            </a:lvl4pPr>
            <a:lvl5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Arial" charset="0"/>
                <a:ea typeface="SimSun" charset="-122"/>
              </a:defRPr>
            </a:lvl5pPr>
            <a:lvl6pPr marL="25146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ea typeface="SimSun" charset="-122"/>
              </a:defRPr>
            </a:lvl6pPr>
            <a:lvl7pPr marL="29718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ea typeface="SimSun" charset="-122"/>
              </a:defRPr>
            </a:lvl7pPr>
            <a:lvl8pPr marL="34290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ea typeface="SimSun" charset="-122"/>
              </a:defRPr>
            </a:lvl8pPr>
            <a:lvl9pPr marL="38862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ea typeface="SimSun" charset="-122"/>
              </a:defRPr>
            </a:lvl9pPr>
          </a:lstStyle>
          <a:p>
            <a:pPr lvl="0" algn="l">
              <a:defRPr/>
            </a:pPr>
            <a:r>
              <a:rPr lang="en-US" altLang="en-US" sz="3000" b="1" kern="0" dirty="0">
                <a:latin typeface="Calibri" panose="020F0502020204030204" pitchFamily="34" charset="0"/>
                <a:ea typeface="SimSun"/>
              </a:rPr>
              <a:t> </a:t>
            </a:r>
            <a:r>
              <a:rPr lang="en-US" altLang="en-US" sz="3000" b="1" kern="0" dirty="0">
                <a:latin typeface="Calibri" panose="020F0502020204030204" pitchFamily="34" charset="0"/>
              </a:rPr>
              <a:t>FARA Entry points in the African Development Agenda</a:t>
            </a:r>
            <a:endParaRPr lang="en-US" altLang="en-US" sz="3000" b="1" kern="0" dirty="0">
              <a:latin typeface="Calibri" panose="020F0502020204030204" pitchFamily="34" charset="0"/>
              <a:ea typeface="SimSun"/>
            </a:endParaRPr>
          </a:p>
        </p:txBody>
      </p:sp>
      <p:pic>
        <p:nvPicPr>
          <p:cNvPr id="7" name="Picture 6">
            <a:extLst>
              <a:ext uri="{FF2B5EF4-FFF2-40B4-BE49-F238E27FC236}">
                <a16:creationId xmlns:a16="http://schemas.microsoft.com/office/drawing/2014/main" id="{076406A7-B3C1-4ADD-AB09-E653D7DF5C4F}"/>
              </a:ext>
            </a:extLst>
          </p:cNvPr>
          <p:cNvPicPr>
            <a:picLocks noChangeAspect="1"/>
          </p:cNvPicPr>
          <p:nvPr/>
        </p:nvPicPr>
        <p:blipFill>
          <a:blip r:embed="rId4"/>
          <a:stretch>
            <a:fillRect/>
          </a:stretch>
        </p:blipFill>
        <p:spPr>
          <a:xfrm>
            <a:off x="6159607" y="2454844"/>
            <a:ext cx="3036045" cy="3457578"/>
          </a:xfrm>
          <a:prstGeom prst="rect">
            <a:avLst/>
          </a:prstGeom>
        </p:spPr>
      </p:pic>
      <p:sp>
        <p:nvSpPr>
          <p:cNvPr id="8" name="TextBox 7">
            <a:extLst>
              <a:ext uri="{FF2B5EF4-FFF2-40B4-BE49-F238E27FC236}">
                <a16:creationId xmlns:a16="http://schemas.microsoft.com/office/drawing/2014/main" id="{EECC24DB-9561-4070-9E43-8431584DA330}"/>
              </a:ext>
            </a:extLst>
          </p:cNvPr>
          <p:cNvSpPr txBox="1"/>
          <p:nvPr/>
        </p:nvSpPr>
        <p:spPr>
          <a:xfrm>
            <a:off x="784164" y="1733848"/>
            <a:ext cx="1803173" cy="923330"/>
          </a:xfrm>
          <a:prstGeom prst="rect">
            <a:avLst/>
          </a:prstGeom>
          <a:noFill/>
        </p:spPr>
        <p:txBody>
          <a:bodyPr wrap="square" rtlCol="0">
            <a:spAutoFit/>
          </a:bodyPr>
          <a:lstStyle/>
          <a:p>
            <a:pPr defTabSz="685800">
              <a:defRPr/>
            </a:pPr>
            <a:r>
              <a:rPr lang="en-GB" b="1" dirty="0">
                <a:solidFill>
                  <a:srgbClr val="FFFFFF"/>
                </a:solidFill>
                <a:latin typeface="Calibri"/>
                <a:ea typeface="SimSun"/>
              </a:rPr>
              <a:t>Science Agenda for Agriculture in Africa (S3A)</a:t>
            </a:r>
          </a:p>
        </p:txBody>
      </p:sp>
      <p:sp>
        <p:nvSpPr>
          <p:cNvPr id="9" name="Subtitle 4">
            <a:extLst>
              <a:ext uri="{FF2B5EF4-FFF2-40B4-BE49-F238E27FC236}">
                <a16:creationId xmlns:a16="http://schemas.microsoft.com/office/drawing/2014/main" id="{CBCB80FF-E293-4BD7-889E-5897CBF5A663}"/>
              </a:ext>
            </a:extLst>
          </p:cNvPr>
          <p:cNvSpPr txBox="1">
            <a:spLocks/>
          </p:cNvSpPr>
          <p:nvPr/>
        </p:nvSpPr>
        <p:spPr bwMode="auto">
          <a:xfrm>
            <a:off x="3005793" y="2064096"/>
            <a:ext cx="3205467" cy="2746871"/>
          </a:xfrm>
          <a:prstGeom prst="rect">
            <a:avLst/>
          </a:prstGeom>
          <a:solidFill>
            <a:srgbClr val="00B0F0"/>
          </a:solidFill>
          <a:ln>
            <a:noFill/>
          </a:ln>
          <a:extLst/>
        </p:spPr>
        <p:txBody>
          <a:bodyPr vert="horz" wrap="square" lIns="67500" tIns="35100" rIns="67500" bIns="35100" numCol="1" anchor="t" anchorCtr="0" compatLnSpc="1">
            <a:prstTxWarp prst="textNoShape">
              <a:avLst/>
            </a:prstTxWarp>
          </a:bodyPr>
          <a:lstStyle>
            <a:lvl1pPr marL="0" indent="0" algn="ctr" defTabSz="336550" rtl="0" eaLnBrk="0" fontAlgn="base" hangingPunct="0">
              <a:spcBef>
                <a:spcPts val="525"/>
              </a:spcBef>
              <a:spcAft>
                <a:spcPct val="0"/>
              </a:spcAft>
              <a:buClr>
                <a:srgbClr val="000000"/>
              </a:buClr>
              <a:buSzPct val="100000"/>
              <a:buFont typeface="Times New Roman" panose="02020603050405020304" pitchFamily="18" charset="0"/>
              <a:buNone/>
              <a:defRPr sz="2100">
                <a:solidFill>
                  <a:srgbClr val="000000"/>
                </a:solidFill>
                <a:latin typeface="+mn-lt"/>
                <a:ea typeface="+mn-ea"/>
                <a:cs typeface="+mn-cs"/>
              </a:defRPr>
            </a:lvl1pPr>
            <a:lvl2pPr marL="342891" indent="0" algn="ctr" defTabSz="336550" rtl="0" eaLnBrk="0" fontAlgn="base" hangingPunct="0">
              <a:spcBef>
                <a:spcPts val="525"/>
              </a:spcBef>
              <a:spcAft>
                <a:spcPct val="0"/>
              </a:spcAft>
              <a:buClr>
                <a:srgbClr val="000000"/>
              </a:buClr>
              <a:buSzPct val="100000"/>
              <a:buFont typeface="Times New Roman" panose="02020603050405020304" pitchFamily="18" charset="0"/>
              <a:buNone/>
              <a:defRPr sz="2100">
                <a:solidFill>
                  <a:srgbClr val="000000"/>
                </a:solidFill>
                <a:latin typeface="+mn-lt"/>
                <a:ea typeface="+mn-ea"/>
              </a:defRPr>
            </a:lvl2pPr>
            <a:lvl3pPr marL="685783" indent="0" algn="ctr" defTabSz="336550" rtl="0" eaLnBrk="0" fontAlgn="base" hangingPunct="0">
              <a:spcBef>
                <a:spcPts val="525"/>
              </a:spcBef>
              <a:spcAft>
                <a:spcPct val="0"/>
              </a:spcAft>
              <a:buClr>
                <a:srgbClr val="000000"/>
              </a:buClr>
              <a:buSzPct val="100000"/>
              <a:buFont typeface="Times New Roman" panose="02020603050405020304" pitchFamily="18" charset="0"/>
              <a:buNone/>
              <a:defRPr sz="2100">
                <a:solidFill>
                  <a:srgbClr val="000000"/>
                </a:solidFill>
                <a:latin typeface="+mn-lt"/>
                <a:ea typeface="+mn-ea"/>
              </a:defRPr>
            </a:lvl3pPr>
            <a:lvl4pPr marL="1028674" indent="0" algn="ctr" defTabSz="336550" rtl="0" eaLnBrk="0" fontAlgn="base" hangingPunct="0">
              <a:spcBef>
                <a:spcPts val="525"/>
              </a:spcBef>
              <a:spcAft>
                <a:spcPct val="0"/>
              </a:spcAft>
              <a:buClr>
                <a:srgbClr val="000000"/>
              </a:buClr>
              <a:buSzPct val="100000"/>
              <a:buFont typeface="Times New Roman" panose="02020603050405020304" pitchFamily="18" charset="0"/>
              <a:buNone/>
              <a:defRPr sz="2100">
                <a:solidFill>
                  <a:srgbClr val="000000"/>
                </a:solidFill>
                <a:latin typeface="+mn-lt"/>
                <a:ea typeface="+mn-ea"/>
              </a:defRPr>
            </a:lvl4pPr>
            <a:lvl5pPr marL="1371566" indent="0" algn="ctr" defTabSz="336550" rtl="0" eaLnBrk="0" fontAlgn="base" hangingPunct="0">
              <a:spcBef>
                <a:spcPts val="525"/>
              </a:spcBef>
              <a:spcAft>
                <a:spcPct val="0"/>
              </a:spcAft>
              <a:buClr>
                <a:srgbClr val="000000"/>
              </a:buClr>
              <a:buSzPct val="100000"/>
              <a:buFont typeface="Times New Roman" panose="02020603050405020304" pitchFamily="18" charset="0"/>
              <a:buNone/>
              <a:defRPr sz="2100">
                <a:solidFill>
                  <a:srgbClr val="000000"/>
                </a:solidFill>
                <a:latin typeface="+mn-lt"/>
                <a:ea typeface="+mn-ea"/>
              </a:defRPr>
            </a:lvl5pPr>
            <a:lvl6pPr marL="1714457" indent="0" algn="ctr" defTabSz="336938" rtl="0" eaLnBrk="0" fontAlgn="base" hangingPunct="0">
              <a:spcBef>
                <a:spcPts val="525"/>
              </a:spcBef>
              <a:spcAft>
                <a:spcPct val="0"/>
              </a:spcAft>
              <a:buClr>
                <a:srgbClr val="000000"/>
              </a:buClr>
              <a:buSzPct val="100000"/>
              <a:buFont typeface="Times New Roman" pitchFamily="16" charset="0"/>
              <a:buNone/>
              <a:defRPr sz="2100">
                <a:solidFill>
                  <a:srgbClr val="000000"/>
                </a:solidFill>
                <a:latin typeface="+mn-lt"/>
                <a:ea typeface="+mn-ea"/>
              </a:defRPr>
            </a:lvl6pPr>
            <a:lvl7pPr marL="2057349" indent="0" algn="ctr" defTabSz="336938" rtl="0" eaLnBrk="0" fontAlgn="base" hangingPunct="0">
              <a:spcBef>
                <a:spcPts val="525"/>
              </a:spcBef>
              <a:spcAft>
                <a:spcPct val="0"/>
              </a:spcAft>
              <a:buClr>
                <a:srgbClr val="000000"/>
              </a:buClr>
              <a:buSzPct val="100000"/>
              <a:buFont typeface="Times New Roman" pitchFamily="16" charset="0"/>
              <a:buNone/>
              <a:defRPr sz="2100">
                <a:solidFill>
                  <a:srgbClr val="000000"/>
                </a:solidFill>
                <a:latin typeface="+mn-lt"/>
                <a:ea typeface="+mn-ea"/>
              </a:defRPr>
            </a:lvl7pPr>
            <a:lvl8pPr marL="2400240" indent="0" algn="ctr" defTabSz="336938" rtl="0" eaLnBrk="0" fontAlgn="base" hangingPunct="0">
              <a:spcBef>
                <a:spcPts val="525"/>
              </a:spcBef>
              <a:spcAft>
                <a:spcPct val="0"/>
              </a:spcAft>
              <a:buClr>
                <a:srgbClr val="000000"/>
              </a:buClr>
              <a:buSzPct val="100000"/>
              <a:buFont typeface="Times New Roman" pitchFamily="16" charset="0"/>
              <a:buNone/>
              <a:defRPr sz="2100">
                <a:solidFill>
                  <a:srgbClr val="000000"/>
                </a:solidFill>
                <a:latin typeface="+mn-lt"/>
                <a:ea typeface="+mn-ea"/>
              </a:defRPr>
            </a:lvl8pPr>
            <a:lvl9pPr marL="2743131" indent="0" algn="ctr" defTabSz="336938" rtl="0" eaLnBrk="0" fontAlgn="base" hangingPunct="0">
              <a:spcBef>
                <a:spcPts val="525"/>
              </a:spcBef>
              <a:spcAft>
                <a:spcPct val="0"/>
              </a:spcAft>
              <a:buClr>
                <a:srgbClr val="000000"/>
              </a:buClr>
              <a:buSzPct val="100000"/>
              <a:buFont typeface="Times New Roman" pitchFamily="16" charset="0"/>
              <a:buNone/>
              <a:defRPr sz="2100">
                <a:solidFill>
                  <a:srgbClr val="000000"/>
                </a:solidFill>
                <a:latin typeface="+mn-lt"/>
                <a:ea typeface="+mn-ea"/>
              </a:defRPr>
            </a:lvl9pPr>
          </a:lstStyle>
          <a:p>
            <a:pPr defTabSz="252413">
              <a:spcBef>
                <a:spcPts val="0"/>
              </a:spcBef>
              <a:defRPr/>
            </a:pPr>
            <a:r>
              <a:rPr lang="en-GB" sz="1800" kern="0" dirty="0">
                <a:latin typeface="Swis721 Md BT"/>
                <a:ea typeface="SimSun"/>
              </a:rPr>
              <a:t>Knowledge Management</a:t>
            </a:r>
          </a:p>
          <a:p>
            <a:pPr defTabSz="252413">
              <a:spcBef>
                <a:spcPts val="0"/>
              </a:spcBef>
              <a:defRPr/>
            </a:pPr>
            <a:r>
              <a:rPr lang="en-GB" sz="1800" kern="0" dirty="0">
                <a:latin typeface="Swis721 Md BT"/>
                <a:ea typeface="SimSun"/>
              </a:rPr>
              <a:t>Capacity Development</a:t>
            </a:r>
          </a:p>
          <a:p>
            <a:pPr>
              <a:spcBef>
                <a:spcPts val="0"/>
              </a:spcBef>
              <a:defRPr/>
            </a:pPr>
            <a:r>
              <a:rPr lang="en-GB" sz="1800" kern="0" dirty="0"/>
              <a:t>Research Leadership</a:t>
            </a:r>
          </a:p>
          <a:p>
            <a:pPr defTabSz="252413">
              <a:spcBef>
                <a:spcPts val="0"/>
              </a:spcBef>
              <a:defRPr/>
            </a:pPr>
            <a:r>
              <a:rPr lang="en-GB" sz="1800" kern="0" dirty="0" err="1">
                <a:latin typeface="Swis721 Md BT"/>
                <a:ea typeface="SimSun"/>
              </a:rPr>
              <a:t>Agripreneurship</a:t>
            </a:r>
            <a:endParaRPr lang="en-GB" sz="1800" kern="0" dirty="0">
              <a:latin typeface="Swis721 Md BT"/>
              <a:ea typeface="SimSun"/>
            </a:endParaRPr>
          </a:p>
          <a:p>
            <a:pPr defTabSz="252413">
              <a:spcBef>
                <a:spcPts val="0"/>
              </a:spcBef>
              <a:defRPr/>
            </a:pPr>
            <a:r>
              <a:rPr lang="en-GB" sz="1800" kern="0" dirty="0">
                <a:latin typeface="Swis721 Md BT"/>
                <a:ea typeface="SimSun"/>
              </a:rPr>
              <a:t>Innovation Platforms &amp; Systems</a:t>
            </a:r>
          </a:p>
          <a:p>
            <a:pPr defTabSz="252413">
              <a:spcBef>
                <a:spcPts val="0"/>
              </a:spcBef>
              <a:defRPr/>
            </a:pPr>
            <a:r>
              <a:rPr lang="en-GB" sz="1800" kern="0" dirty="0" err="1">
                <a:latin typeface="Swis721 Md BT"/>
                <a:ea typeface="SimSun"/>
              </a:rPr>
              <a:t>FARADataInformS</a:t>
            </a:r>
            <a:endParaRPr lang="en-GB" sz="1800" kern="0" dirty="0">
              <a:latin typeface="Swis721 Md BT"/>
              <a:ea typeface="SimSun"/>
            </a:endParaRPr>
          </a:p>
          <a:p>
            <a:pPr defTabSz="252413">
              <a:spcBef>
                <a:spcPts val="0"/>
              </a:spcBef>
              <a:defRPr/>
            </a:pPr>
            <a:r>
              <a:rPr lang="en-GB" sz="1800" kern="0" dirty="0">
                <a:latin typeface="Swis721 Md BT"/>
                <a:ea typeface="SimSun"/>
              </a:rPr>
              <a:t>Agribusiness Incubation</a:t>
            </a:r>
          </a:p>
          <a:p>
            <a:pPr defTabSz="252413">
              <a:spcBef>
                <a:spcPts val="0"/>
              </a:spcBef>
              <a:defRPr/>
            </a:pPr>
            <a:r>
              <a:rPr lang="en-GB" sz="1800" kern="0" dirty="0">
                <a:latin typeface="Swis721 Md BT"/>
                <a:ea typeface="SimSun"/>
              </a:rPr>
              <a:t>Communities of Practice</a:t>
            </a:r>
          </a:p>
          <a:p>
            <a:pPr defTabSz="252413">
              <a:spcBef>
                <a:spcPts val="0"/>
              </a:spcBef>
              <a:defRPr/>
            </a:pPr>
            <a:r>
              <a:rPr lang="en-GB" sz="1800" kern="0" dirty="0">
                <a:latin typeface="Swis721 Md BT"/>
                <a:ea typeface="SimSun"/>
              </a:rPr>
              <a:t>Coordination &amp; Subsidiarity</a:t>
            </a:r>
          </a:p>
          <a:p>
            <a:pPr defTabSz="252413">
              <a:spcBef>
                <a:spcPts val="0"/>
              </a:spcBef>
              <a:defRPr/>
            </a:pPr>
            <a:r>
              <a:rPr lang="en-GB" sz="1800" b="1" kern="0" dirty="0">
                <a:effectLst>
                  <a:outerShdw blurRad="38100" dist="38100" dir="2700000" algn="tl">
                    <a:srgbClr val="000000">
                      <a:alpha val="43137"/>
                    </a:srgbClr>
                  </a:outerShdw>
                </a:effectLst>
                <a:latin typeface="Swis721 Md BT"/>
                <a:ea typeface="SimSun"/>
              </a:rPr>
              <a:t>Innovation to Impact</a:t>
            </a:r>
          </a:p>
        </p:txBody>
      </p:sp>
      <p:sp>
        <p:nvSpPr>
          <p:cNvPr id="5" name="Subtitle 4">
            <a:extLst>
              <a:ext uri="{FF2B5EF4-FFF2-40B4-BE49-F238E27FC236}">
                <a16:creationId xmlns:a16="http://schemas.microsoft.com/office/drawing/2014/main" id="{1D4C0A61-8FF2-4D7F-B2BE-261D3FEB49BB}"/>
              </a:ext>
            </a:extLst>
          </p:cNvPr>
          <p:cNvSpPr>
            <a:spLocks noGrp="1"/>
          </p:cNvSpPr>
          <p:nvPr>
            <p:ph type="subTitle" idx="1"/>
          </p:nvPr>
        </p:nvSpPr>
        <p:spPr>
          <a:xfrm>
            <a:off x="5011617" y="1439142"/>
            <a:ext cx="4123394" cy="621647"/>
          </a:xfrm>
          <a:solidFill>
            <a:srgbClr val="FFC000"/>
          </a:solidFill>
        </p:spPr>
        <p:txBody>
          <a:bodyPr>
            <a:normAutofit fontScale="92500" lnSpcReduction="10000"/>
          </a:bodyPr>
          <a:lstStyle/>
          <a:p>
            <a:r>
              <a:rPr lang="en-GB" sz="1950" dirty="0">
                <a:solidFill>
                  <a:schemeClr val="tx1"/>
                </a:solidFill>
              </a:rPr>
              <a:t>Technologies for African Agricultural Transformation (TAAT) - AfDB funded</a:t>
            </a:r>
          </a:p>
        </p:txBody>
      </p:sp>
    </p:spTree>
    <p:extLst>
      <p:ext uri="{BB962C8B-B14F-4D97-AF65-F5344CB8AC3E}">
        <p14:creationId xmlns:p14="http://schemas.microsoft.com/office/powerpoint/2010/main" val="17353458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617658D3-BFC3-4148-B8DA-80F9048A948F}"/>
              </a:ext>
            </a:extLst>
          </p:cNvPr>
          <p:cNvPicPr>
            <a:picLocks noChangeAspect="1"/>
          </p:cNvPicPr>
          <p:nvPr/>
        </p:nvPicPr>
        <p:blipFill rotWithShape="1">
          <a:blip r:embed="rId2">
            <a:extLst>
              <a:ext uri="{28A0092B-C50C-407E-A947-70E740481C1C}">
                <a14:useLocalDpi xmlns:a14="http://schemas.microsoft.com/office/drawing/2010/main" val="0"/>
              </a:ext>
            </a:extLst>
          </a:blip>
          <a:srcRect l="1818" t="2222" r="41628" b="28223"/>
          <a:stretch/>
        </p:blipFill>
        <p:spPr>
          <a:xfrm>
            <a:off x="2510076" y="3648436"/>
            <a:ext cx="3872309" cy="3308658"/>
          </a:xfrm>
          <a:prstGeom prst="rect">
            <a:avLst/>
          </a:prstGeom>
          <a:scene3d>
            <a:camera prst="isometricOffAxis2Top"/>
            <a:lightRig rig="threePt" dir="t"/>
          </a:scene3d>
        </p:spPr>
      </p:pic>
      <p:sp>
        <p:nvSpPr>
          <p:cNvPr id="2" name="Title 1"/>
          <p:cNvSpPr>
            <a:spLocks noGrp="1"/>
          </p:cNvSpPr>
          <p:nvPr>
            <p:ph type="title"/>
          </p:nvPr>
        </p:nvSpPr>
        <p:spPr>
          <a:xfrm>
            <a:off x="112775" y="1452787"/>
            <a:ext cx="2374196" cy="4462238"/>
          </a:xfrm>
        </p:spPr>
        <p:txBody>
          <a:bodyPr anchor="t"/>
          <a:lstStyle/>
          <a:p>
            <a:r>
              <a:rPr lang="en-GB" sz="2400" dirty="0"/>
              <a:t>Our approach to Scaling of Technology: use of Innovation Platforms and Innovation clusters to scale and localise</a:t>
            </a:r>
            <a:br>
              <a:rPr lang="en-GB" sz="2400" dirty="0"/>
            </a:br>
            <a:br>
              <a:rPr lang="en-GB" sz="2400" dirty="0"/>
            </a:br>
            <a:r>
              <a:rPr lang="en-GB" sz="2400" b="0" i="1" dirty="0"/>
              <a:t>…the future belongs to the organised… </a:t>
            </a:r>
            <a:endParaRPr lang="en-US" sz="2400" b="0" i="1" dirty="0"/>
          </a:p>
        </p:txBody>
      </p:sp>
      <p:graphicFrame>
        <p:nvGraphicFramePr>
          <p:cNvPr id="6" name="Diagram 5">
            <a:extLst>
              <a:ext uri="{FF2B5EF4-FFF2-40B4-BE49-F238E27FC236}">
                <a16:creationId xmlns:a16="http://schemas.microsoft.com/office/drawing/2014/main" id="{BDAD4A93-B9E8-4D87-8752-B67DCBE2651B}"/>
              </a:ext>
            </a:extLst>
          </p:cNvPr>
          <p:cNvGraphicFramePr/>
          <p:nvPr>
            <p:extLst>
              <p:ext uri="{D42A27DB-BD31-4B8C-83A1-F6EECF244321}">
                <p14:modId xmlns:p14="http://schemas.microsoft.com/office/powerpoint/2010/main" val="2457213919"/>
              </p:ext>
            </p:extLst>
          </p:nvPr>
        </p:nvGraphicFramePr>
        <p:xfrm>
          <a:off x="1524001" y="2087340"/>
          <a:ext cx="6226628" cy="32321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8" name="Oval 17">
            <a:extLst>
              <a:ext uri="{FF2B5EF4-FFF2-40B4-BE49-F238E27FC236}">
                <a16:creationId xmlns:a16="http://schemas.microsoft.com/office/drawing/2014/main" id="{DC08ADD7-4A77-4EC9-9E6C-7398A6DEAF97}"/>
              </a:ext>
            </a:extLst>
          </p:cNvPr>
          <p:cNvSpPr/>
          <p:nvPr/>
        </p:nvSpPr>
        <p:spPr>
          <a:xfrm>
            <a:off x="2505055" y="1047167"/>
            <a:ext cx="3722913" cy="1339537"/>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defRPr/>
            </a:pPr>
            <a:endParaRPr lang="en-GB" sz="1350">
              <a:solidFill>
                <a:srgbClr val="FFFFFF"/>
              </a:solidFill>
              <a:latin typeface="Calibri"/>
            </a:endParaRPr>
          </a:p>
        </p:txBody>
      </p:sp>
      <p:graphicFrame>
        <p:nvGraphicFramePr>
          <p:cNvPr id="15" name="Content Placeholder 14">
            <a:extLst>
              <a:ext uri="{FF2B5EF4-FFF2-40B4-BE49-F238E27FC236}">
                <a16:creationId xmlns:a16="http://schemas.microsoft.com/office/drawing/2014/main" id="{54B79B54-FA63-4C37-9D53-9740A65B4F07}"/>
              </a:ext>
            </a:extLst>
          </p:cNvPr>
          <p:cNvGraphicFramePr>
            <a:graphicFrameLocks noGrp="1"/>
          </p:cNvGraphicFramePr>
          <p:nvPr>
            <p:ph idx="1"/>
            <p:extLst>
              <p:ext uri="{D42A27DB-BD31-4B8C-83A1-F6EECF244321}">
                <p14:modId xmlns:p14="http://schemas.microsoft.com/office/powerpoint/2010/main" val="734353060"/>
              </p:ext>
            </p:extLst>
          </p:nvPr>
        </p:nvGraphicFramePr>
        <p:xfrm>
          <a:off x="3059725" y="371916"/>
          <a:ext cx="2595489" cy="261659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19" name="Picture 2" descr="taat logo">
            <a:extLst>
              <a:ext uri="{FF2B5EF4-FFF2-40B4-BE49-F238E27FC236}">
                <a16:creationId xmlns:a16="http://schemas.microsoft.com/office/drawing/2014/main" id="{E0B06C47-E5BB-4E6E-A330-1B7994DC3A0B}"/>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709130" y="4364829"/>
            <a:ext cx="1277195" cy="1421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0371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251AC8-6173-4FC2-96BD-7B61728DCF58}"/>
              </a:ext>
            </a:extLst>
          </p:cNvPr>
          <p:cNvSpPr>
            <a:spLocks noGrp="1"/>
          </p:cNvSpPr>
          <p:nvPr>
            <p:ph type="title"/>
          </p:nvPr>
        </p:nvSpPr>
        <p:spPr>
          <a:xfrm>
            <a:off x="1689649" y="290169"/>
            <a:ext cx="7282069" cy="523875"/>
          </a:xfrm>
        </p:spPr>
        <p:txBody>
          <a:bodyPr/>
          <a:lstStyle/>
          <a:p>
            <a:r>
              <a:rPr lang="en-GB" sz="2400" dirty="0"/>
              <a:t>Capacity Development at FARA</a:t>
            </a:r>
            <a:br>
              <a:rPr lang="en-GB" sz="2400" dirty="0"/>
            </a:br>
            <a:r>
              <a:rPr lang="en-GB" sz="2400" dirty="0"/>
              <a:t>Learning approach to achieve the functional capacities</a:t>
            </a:r>
          </a:p>
        </p:txBody>
      </p:sp>
      <p:pic>
        <p:nvPicPr>
          <p:cNvPr id="4" name="Picture 3">
            <a:extLst>
              <a:ext uri="{FF2B5EF4-FFF2-40B4-BE49-F238E27FC236}">
                <a16:creationId xmlns:a16="http://schemas.microsoft.com/office/drawing/2014/main" id="{391A5745-6496-496B-B112-9D98E016F9C1}"/>
              </a:ext>
            </a:extLst>
          </p:cNvPr>
          <p:cNvPicPr>
            <a:picLocks noChangeAspect="1"/>
          </p:cNvPicPr>
          <p:nvPr/>
        </p:nvPicPr>
        <p:blipFill rotWithShape="1">
          <a:blip r:embed="rId2"/>
          <a:srcRect l="4583" t="17021" r="9896" b="19614"/>
          <a:stretch/>
        </p:blipFill>
        <p:spPr>
          <a:xfrm>
            <a:off x="2955651" y="1075637"/>
            <a:ext cx="6019800" cy="2507639"/>
          </a:xfrm>
          <a:prstGeom prst="rect">
            <a:avLst/>
          </a:prstGeom>
        </p:spPr>
      </p:pic>
      <p:pic>
        <p:nvPicPr>
          <p:cNvPr id="5" name="Picture 4" descr="Bloom's Taxonomy as revised by Lorin Anderson">
            <a:extLst>
              <a:ext uri="{FF2B5EF4-FFF2-40B4-BE49-F238E27FC236}">
                <a16:creationId xmlns:a16="http://schemas.microsoft.com/office/drawing/2014/main" id="{F3948C48-FA6C-4737-9208-B30CD849385D}"/>
              </a:ext>
            </a:extLst>
          </p:cNvPr>
          <p:cNvPicPr/>
          <p:nvPr/>
        </p:nvPicPr>
        <p:blipFill rotWithShape="1">
          <a:blip r:embed="rId3">
            <a:extLst>
              <a:ext uri="{28A0092B-C50C-407E-A947-70E740481C1C}">
                <a14:useLocalDpi xmlns:a14="http://schemas.microsoft.com/office/drawing/2010/main" val="0"/>
              </a:ext>
            </a:extLst>
          </a:blip>
          <a:srcRect l="58830" t="25923" r="2947" b="7607"/>
          <a:stretch/>
        </p:blipFill>
        <p:spPr bwMode="auto">
          <a:xfrm>
            <a:off x="550071" y="1257891"/>
            <a:ext cx="1643063" cy="2143125"/>
          </a:xfrm>
          <a:prstGeom prst="rect">
            <a:avLst/>
          </a:prstGeom>
          <a:noFill/>
          <a:ln>
            <a:noFill/>
          </a:ln>
          <a:extLst>
            <a:ext uri="{53640926-AAD7-44D8-BBD7-CCE9431645EC}">
              <a14:shadowObscured xmlns:a14="http://schemas.microsoft.com/office/drawing/2010/main"/>
            </a:ext>
          </a:extLst>
        </p:spPr>
      </p:pic>
      <p:sp>
        <p:nvSpPr>
          <p:cNvPr id="6" name="Rectangle 5">
            <a:extLst>
              <a:ext uri="{FF2B5EF4-FFF2-40B4-BE49-F238E27FC236}">
                <a16:creationId xmlns:a16="http://schemas.microsoft.com/office/drawing/2014/main" id="{9C410988-31EC-48C9-9197-24542A28509B}"/>
              </a:ext>
            </a:extLst>
          </p:cNvPr>
          <p:cNvSpPr/>
          <p:nvPr/>
        </p:nvSpPr>
        <p:spPr>
          <a:xfrm>
            <a:off x="72629" y="3592560"/>
            <a:ext cx="8998744" cy="2074927"/>
          </a:xfrm>
          <a:prstGeom prst="rect">
            <a:avLst/>
          </a:prstGeom>
          <a:solidFill>
            <a:schemeClr val="accent2">
              <a:lumMod val="40000"/>
              <a:lumOff val="60000"/>
            </a:schemeClr>
          </a:solidFill>
        </p:spPr>
        <p:txBody>
          <a:bodyPr wrap="square">
            <a:spAutoFit/>
          </a:bodyPr>
          <a:lstStyle/>
          <a:p>
            <a:pPr>
              <a:spcAft>
                <a:spcPts val="450"/>
              </a:spcAft>
            </a:pPr>
            <a:r>
              <a:rPr lang="en-GB" i="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If</a:t>
            </a:r>
            <a:r>
              <a:rPr lang="en-GB"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we want this </a:t>
            </a:r>
            <a:r>
              <a:rPr lang="en-GB" dirty="0">
                <a:solidFill>
                  <a:srgbClr val="FF0000"/>
                </a:solidFill>
                <a:latin typeface="Calibri" panose="020F0502020204030204" pitchFamily="34" charset="0"/>
                <a:ea typeface="Times New Roman" panose="02020603050405020304" pitchFamily="18" charset="0"/>
                <a:cs typeface="Times New Roman" panose="02020603050405020304" pitchFamily="18" charset="0"/>
              </a:rPr>
              <a:t>outcome</a:t>
            </a:r>
            <a:r>
              <a:rPr lang="en-GB"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____, </a:t>
            </a:r>
          </a:p>
          <a:p>
            <a:pPr>
              <a:spcAft>
                <a:spcPts val="450"/>
              </a:spcAft>
            </a:pPr>
            <a:r>
              <a:rPr lang="en-GB" i="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then</a:t>
            </a:r>
            <a:r>
              <a:rPr lang="en-GB"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the stakeholders will need to </a:t>
            </a:r>
            <a:r>
              <a:rPr lang="en-GB" dirty="0">
                <a:solidFill>
                  <a:srgbClr val="C00000"/>
                </a:solidFill>
                <a:latin typeface="Calibri" panose="020F0502020204030204" pitchFamily="34" charset="0"/>
                <a:ea typeface="Times New Roman" panose="02020603050405020304" pitchFamily="18" charset="0"/>
                <a:cs typeface="Times New Roman" panose="02020603050405020304" pitchFamily="18" charset="0"/>
              </a:rPr>
              <a:t>perform in this manner</a:t>
            </a:r>
            <a:r>
              <a:rPr lang="en-GB"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_____</a:t>
            </a:r>
            <a:endParaRPr lang="en-GB" dirty="0">
              <a:latin typeface="Calibri" panose="020F0502020204030204" pitchFamily="34" charset="0"/>
              <a:ea typeface="Calibri" panose="020F0502020204030204" pitchFamily="34" charset="0"/>
              <a:cs typeface="Times New Roman" panose="02020603050405020304" pitchFamily="18" charset="0"/>
            </a:endParaRPr>
          </a:p>
          <a:p>
            <a:pPr>
              <a:spcAft>
                <a:spcPts val="450"/>
              </a:spcAft>
            </a:pPr>
            <a:r>
              <a:rPr lang="en-GB" i="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If</a:t>
            </a:r>
            <a:r>
              <a:rPr lang="en-GB"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we want them to </a:t>
            </a:r>
            <a:r>
              <a:rPr lang="en-GB" dirty="0">
                <a:solidFill>
                  <a:srgbClr val="C00000"/>
                </a:solidFill>
                <a:latin typeface="Calibri" panose="020F0502020204030204" pitchFamily="34" charset="0"/>
                <a:ea typeface="Times New Roman" panose="02020603050405020304" pitchFamily="18" charset="0"/>
                <a:cs typeface="Times New Roman" panose="02020603050405020304" pitchFamily="18" charset="0"/>
              </a:rPr>
              <a:t>perform</a:t>
            </a:r>
            <a:r>
              <a:rPr lang="en-GB"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like this, </a:t>
            </a:r>
            <a:r>
              <a:rPr lang="en-GB" i="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then</a:t>
            </a:r>
            <a:r>
              <a:rPr lang="en-GB"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they need to learn these </a:t>
            </a:r>
            <a:r>
              <a:rPr lang="en-GB" dirty="0">
                <a:solidFill>
                  <a:srgbClr val="00B050"/>
                </a:solidFill>
                <a:latin typeface="Calibri" panose="020F0502020204030204" pitchFamily="34" charset="0"/>
                <a:ea typeface="Times New Roman" panose="02020603050405020304" pitchFamily="18" charset="0"/>
                <a:cs typeface="Times New Roman" panose="02020603050405020304" pitchFamily="18" charset="0"/>
              </a:rPr>
              <a:t>skills</a:t>
            </a:r>
            <a:r>
              <a:rPr lang="en-GB"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_____</a:t>
            </a:r>
            <a:endParaRPr lang="en-GB" dirty="0">
              <a:latin typeface="Calibri" panose="020F0502020204030204" pitchFamily="34" charset="0"/>
              <a:ea typeface="Calibri" panose="020F0502020204030204" pitchFamily="34" charset="0"/>
              <a:cs typeface="Times New Roman" panose="02020603050405020304" pitchFamily="18" charset="0"/>
            </a:endParaRPr>
          </a:p>
          <a:p>
            <a:pPr>
              <a:spcAft>
                <a:spcPts val="450"/>
              </a:spcAft>
              <a:buSzPts val="1000"/>
            </a:pPr>
            <a:r>
              <a:rPr lang="en-GB" i="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If</a:t>
            </a:r>
            <a:r>
              <a:rPr lang="en-GB"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we want them to learn these </a:t>
            </a:r>
            <a:r>
              <a:rPr lang="en-GB" dirty="0">
                <a:solidFill>
                  <a:srgbClr val="00B050"/>
                </a:solidFill>
                <a:latin typeface="Calibri" panose="020F0502020204030204" pitchFamily="34" charset="0"/>
                <a:ea typeface="Times New Roman" panose="02020603050405020304" pitchFamily="18" charset="0"/>
                <a:cs typeface="Times New Roman" panose="02020603050405020304" pitchFamily="18" charset="0"/>
              </a:rPr>
              <a:t>skills</a:t>
            </a:r>
            <a:r>
              <a:rPr lang="en-GB"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t>
            </a:r>
            <a:r>
              <a:rPr lang="en-GB" i="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then</a:t>
            </a:r>
            <a:r>
              <a:rPr lang="en-GB"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they need to know this </a:t>
            </a:r>
            <a:r>
              <a:rPr lang="en-GB" dirty="0">
                <a:solidFill>
                  <a:srgbClr val="0070C0"/>
                </a:solidFill>
                <a:latin typeface="Calibri" panose="020F0502020204030204" pitchFamily="34" charset="0"/>
                <a:ea typeface="Times New Roman" panose="02020603050405020304" pitchFamily="18" charset="0"/>
                <a:cs typeface="Times New Roman" panose="02020603050405020304" pitchFamily="18" charset="0"/>
              </a:rPr>
              <a:t>knowledge</a:t>
            </a:r>
            <a:r>
              <a:rPr lang="en-GB"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_____ .</a:t>
            </a:r>
            <a:endParaRPr lang="en-GB" dirty="0">
              <a:latin typeface="Calibri" panose="020F0502020204030204" pitchFamily="34" charset="0"/>
              <a:ea typeface="Calibri" panose="020F0502020204030204" pitchFamily="34" charset="0"/>
              <a:cs typeface="Times New Roman" panose="02020603050405020304" pitchFamily="18" charset="0"/>
            </a:endParaRPr>
          </a:p>
          <a:p>
            <a:pPr>
              <a:spcAft>
                <a:spcPts val="450"/>
              </a:spcAft>
              <a:buSzPts val="1000"/>
            </a:pPr>
            <a:r>
              <a:rPr lang="en-GB"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If we want them to have these </a:t>
            </a:r>
            <a:r>
              <a:rPr lang="en-GB" dirty="0">
                <a:solidFill>
                  <a:srgbClr val="00B050"/>
                </a:solidFill>
                <a:latin typeface="Calibri" panose="020F0502020204030204" pitchFamily="34" charset="0"/>
                <a:ea typeface="Times New Roman" panose="02020603050405020304" pitchFamily="18" charset="0"/>
                <a:cs typeface="Times New Roman" panose="02020603050405020304" pitchFamily="18" charset="0"/>
              </a:rPr>
              <a:t>skills</a:t>
            </a:r>
            <a:r>
              <a:rPr lang="en-GB"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and </a:t>
            </a:r>
            <a:r>
              <a:rPr lang="en-GB" dirty="0">
                <a:solidFill>
                  <a:srgbClr val="0070C0"/>
                </a:solidFill>
                <a:latin typeface="Calibri" panose="020F0502020204030204" pitchFamily="34" charset="0"/>
                <a:ea typeface="Times New Roman" panose="02020603050405020304" pitchFamily="18" charset="0"/>
                <a:cs typeface="Times New Roman" panose="02020603050405020304" pitchFamily="18" charset="0"/>
              </a:rPr>
              <a:t>knowledge</a:t>
            </a:r>
            <a:r>
              <a:rPr lang="en-GB"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then they need to practice these</a:t>
            </a:r>
          </a:p>
          <a:p>
            <a:pPr>
              <a:spcAft>
                <a:spcPts val="450"/>
              </a:spcAft>
              <a:buSzPts val="1000"/>
            </a:pPr>
            <a:r>
              <a:rPr lang="en-GB"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t>
            </a:r>
            <a:r>
              <a:rPr lang="en-GB" b="1" dirty="0">
                <a:solidFill>
                  <a:srgbClr val="7030A0"/>
                </a:solidFill>
                <a:latin typeface="Calibri" panose="020F0502020204030204" pitchFamily="34" charset="0"/>
                <a:ea typeface="Times New Roman" panose="02020603050405020304" pitchFamily="18" charset="0"/>
                <a:cs typeface="Times New Roman" panose="02020603050405020304" pitchFamily="18" charset="0"/>
              </a:rPr>
              <a:t>learning activities</a:t>
            </a:r>
            <a:r>
              <a:rPr lang="en-GB"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_____ .</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sp>
        <p:nvSpPr>
          <p:cNvPr id="3" name="TextBox 2">
            <a:extLst>
              <a:ext uri="{FF2B5EF4-FFF2-40B4-BE49-F238E27FC236}">
                <a16:creationId xmlns:a16="http://schemas.microsoft.com/office/drawing/2014/main" id="{F94B66D9-9BD1-4A2B-A667-C1A4D894A0F2}"/>
              </a:ext>
            </a:extLst>
          </p:cNvPr>
          <p:cNvSpPr txBox="1"/>
          <p:nvPr/>
        </p:nvSpPr>
        <p:spPr>
          <a:xfrm>
            <a:off x="72629" y="5782363"/>
            <a:ext cx="8899089" cy="707886"/>
          </a:xfrm>
          <a:prstGeom prst="rect">
            <a:avLst/>
          </a:prstGeom>
          <a:noFill/>
        </p:spPr>
        <p:txBody>
          <a:bodyPr wrap="square" rtlCol="0">
            <a:spAutoFit/>
          </a:bodyPr>
          <a:lstStyle/>
          <a:p>
            <a:pPr algn="ctr"/>
            <a:r>
              <a:rPr lang="en-GB" sz="2000" b="1" dirty="0">
                <a:solidFill>
                  <a:srgbClr val="C00000"/>
                </a:solidFill>
              </a:rPr>
              <a:t>Capacity Audit of Value chains within the TAAT programme – 10 countries, 3 VC</a:t>
            </a:r>
          </a:p>
          <a:p>
            <a:pPr algn="ctr"/>
            <a:r>
              <a:rPr lang="en-GB" sz="2000" b="1" dirty="0">
                <a:solidFill>
                  <a:srgbClr val="C00000"/>
                </a:solidFill>
              </a:rPr>
              <a:t>How do we integrate the tools of the Common Framework into this process?</a:t>
            </a:r>
          </a:p>
        </p:txBody>
      </p:sp>
    </p:spTree>
    <p:extLst>
      <p:ext uri="{BB962C8B-B14F-4D97-AF65-F5344CB8AC3E}">
        <p14:creationId xmlns:p14="http://schemas.microsoft.com/office/powerpoint/2010/main" val="37757486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22C8E60-D934-412E-8A3E-559BC0D3E481}"/>
              </a:ext>
            </a:extLst>
          </p:cNvPr>
          <p:cNvSpPr txBox="1"/>
          <p:nvPr/>
        </p:nvSpPr>
        <p:spPr>
          <a:xfrm>
            <a:off x="7021245" y="1977963"/>
            <a:ext cx="2076450" cy="3000821"/>
          </a:xfrm>
          <a:prstGeom prst="rect">
            <a:avLst/>
          </a:prstGeom>
          <a:noFill/>
        </p:spPr>
        <p:txBody>
          <a:bodyPr wrap="square" rtlCol="0">
            <a:spAutoFit/>
          </a:bodyPr>
          <a:lstStyle/>
          <a:p>
            <a:r>
              <a:rPr lang="en-GB" sz="2100" i="1" dirty="0">
                <a:solidFill>
                  <a:srgbClr val="C00000"/>
                </a:solidFill>
              </a:rPr>
              <a:t>FARA: Lead institution and convenor of the African Union’s CAADP-Malabo Technical Network on Research and Extension</a:t>
            </a:r>
          </a:p>
        </p:txBody>
      </p:sp>
      <p:sp>
        <p:nvSpPr>
          <p:cNvPr id="8" name="Title 6">
            <a:extLst>
              <a:ext uri="{FF2B5EF4-FFF2-40B4-BE49-F238E27FC236}">
                <a16:creationId xmlns:a16="http://schemas.microsoft.com/office/drawing/2014/main" id="{7FBB5DEA-7BA1-41E8-8D36-A1A66BCB77C4}"/>
              </a:ext>
            </a:extLst>
          </p:cNvPr>
          <p:cNvSpPr txBox="1">
            <a:spLocks/>
          </p:cNvSpPr>
          <p:nvPr/>
        </p:nvSpPr>
        <p:spPr>
          <a:xfrm>
            <a:off x="1671479" y="170738"/>
            <a:ext cx="4860143" cy="594122"/>
          </a:xfrm>
          <a:prstGeom prst="rect">
            <a:avLst/>
          </a:prstGeom>
          <a:solidFill>
            <a:schemeClr val="bg1"/>
          </a:solidFill>
        </p:spPr>
        <p:txBody>
          <a:bodyPr vert="horz" lIns="68580" tIns="34290" rIns="68580" bIns="34290" rtlCol="0" anchor="ctr">
            <a:noAutofit/>
          </a:bodyPr>
          <a:lstStyle>
            <a:lvl1pPr algn="l" rtl="0" eaLnBrk="0" fontAlgn="base" hangingPunct="0">
              <a:spcBef>
                <a:spcPct val="0"/>
              </a:spcBef>
              <a:spcAft>
                <a:spcPct val="0"/>
              </a:spcAft>
              <a:defRPr sz="3600" b="1" kern="1200" spc="0" baseline="0">
                <a:solidFill>
                  <a:srgbClr val="800000"/>
                </a:solidFill>
                <a:latin typeface="+mn-lt"/>
                <a:ea typeface="+mj-ea"/>
                <a:cs typeface="+mj-cs"/>
              </a:defRPr>
            </a:lvl1pPr>
            <a:lvl2pPr algn="l" rtl="0" eaLnBrk="0" fontAlgn="base" hangingPunct="0">
              <a:spcBef>
                <a:spcPct val="0"/>
              </a:spcBef>
              <a:spcAft>
                <a:spcPct val="0"/>
              </a:spcAft>
              <a:defRPr sz="3600" b="1">
                <a:solidFill>
                  <a:srgbClr val="800000"/>
                </a:solidFill>
                <a:latin typeface="Calibri" panose="020F0502020204030204" pitchFamily="34" charset="0"/>
              </a:defRPr>
            </a:lvl2pPr>
            <a:lvl3pPr algn="l" rtl="0" eaLnBrk="0" fontAlgn="base" hangingPunct="0">
              <a:spcBef>
                <a:spcPct val="0"/>
              </a:spcBef>
              <a:spcAft>
                <a:spcPct val="0"/>
              </a:spcAft>
              <a:defRPr sz="3600" b="1">
                <a:solidFill>
                  <a:srgbClr val="800000"/>
                </a:solidFill>
                <a:latin typeface="Calibri" panose="020F0502020204030204" pitchFamily="34" charset="0"/>
              </a:defRPr>
            </a:lvl3pPr>
            <a:lvl4pPr algn="l" rtl="0" eaLnBrk="0" fontAlgn="base" hangingPunct="0">
              <a:spcBef>
                <a:spcPct val="0"/>
              </a:spcBef>
              <a:spcAft>
                <a:spcPct val="0"/>
              </a:spcAft>
              <a:defRPr sz="3600" b="1">
                <a:solidFill>
                  <a:srgbClr val="800000"/>
                </a:solidFill>
                <a:latin typeface="Calibri" panose="020F0502020204030204" pitchFamily="34" charset="0"/>
              </a:defRPr>
            </a:lvl4pPr>
            <a:lvl5pPr algn="l" rtl="0" eaLnBrk="0" fontAlgn="base" hangingPunct="0">
              <a:spcBef>
                <a:spcPct val="0"/>
              </a:spcBef>
              <a:spcAft>
                <a:spcPct val="0"/>
              </a:spcAft>
              <a:defRPr sz="3600" b="1">
                <a:solidFill>
                  <a:srgbClr val="800000"/>
                </a:solidFill>
                <a:latin typeface="Calibri" panose="020F0502020204030204" pitchFamily="34" charset="0"/>
              </a:defRPr>
            </a:lvl5pPr>
            <a:lvl6pPr marL="457200" algn="l" rtl="0" fontAlgn="base">
              <a:spcBef>
                <a:spcPct val="0"/>
              </a:spcBef>
              <a:spcAft>
                <a:spcPct val="0"/>
              </a:spcAft>
              <a:defRPr sz="4600">
                <a:solidFill>
                  <a:schemeClr val="tx2"/>
                </a:solidFill>
                <a:latin typeface="Cambria" pitchFamily="18" charset="0"/>
              </a:defRPr>
            </a:lvl6pPr>
            <a:lvl7pPr marL="914400" algn="l" rtl="0" fontAlgn="base">
              <a:spcBef>
                <a:spcPct val="0"/>
              </a:spcBef>
              <a:spcAft>
                <a:spcPct val="0"/>
              </a:spcAft>
              <a:defRPr sz="4600">
                <a:solidFill>
                  <a:schemeClr val="tx2"/>
                </a:solidFill>
                <a:latin typeface="Cambria" pitchFamily="18" charset="0"/>
              </a:defRPr>
            </a:lvl7pPr>
            <a:lvl8pPr marL="1371600" algn="l" rtl="0" fontAlgn="base">
              <a:spcBef>
                <a:spcPct val="0"/>
              </a:spcBef>
              <a:spcAft>
                <a:spcPct val="0"/>
              </a:spcAft>
              <a:defRPr sz="4600">
                <a:solidFill>
                  <a:schemeClr val="tx2"/>
                </a:solidFill>
                <a:latin typeface="Cambria" pitchFamily="18" charset="0"/>
              </a:defRPr>
            </a:lvl8pPr>
            <a:lvl9pPr marL="1828800" algn="l" rtl="0" fontAlgn="base">
              <a:spcBef>
                <a:spcPct val="0"/>
              </a:spcBef>
              <a:spcAft>
                <a:spcPct val="0"/>
              </a:spcAft>
              <a:defRPr sz="4600">
                <a:solidFill>
                  <a:schemeClr val="tx2"/>
                </a:solidFill>
                <a:latin typeface="Cambria" pitchFamily="18" charset="0"/>
              </a:defRPr>
            </a:lvl9pPr>
          </a:lstStyle>
          <a:p>
            <a:pPr algn="ctr"/>
            <a:r>
              <a:rPr lang="en-US" sz="2400" dirty="0"/>
              <a:t>The FARA Partnership Model </a:t>
            </a:r>
            <a:r>
              <a:rPr lang="en-US" sz="2400" i="1" dirty="0"/>
              <a:t>informed by the TAP &amp; CDAIS</a:t>
            </a:r>
            <a:endParaRPr lang="en-GB" sz="3000" i="1" dirty="0"/>
          </a:p>
        </p:txBody>
      </p:sp>
      <p:pic>
        <p:nvPicPr>
          <p:cNvPr id="9" name="Picture 8">
            <a:extLst>
              <a:ext uri="{FF2B5EF4-FFF2-40B4-BE49-F238E27FC236}">
                <a16:creationId xmlns:a16="http://schemas.microsoft.com/office/drawing/2014/main" id="{01B4F51A-585C-4589-8325-90F9CDBD0257}"/>
              </a:ext>
            </a:extLst>
          </p:cNvPr>
          <p:cNvPicPr>
            <a:picLocks noChangeAspect="1"/>
          </p:cNvPicPr>
          <p:nvPr/>
        </p:nvPicPr>
        <p:blipFill rotWithShape="1">
          <a:blip r:embed="rId2"/>
          <a:srcRect l="11905" t="6512" r="1986"/>
          <a:stretch/>
        </p:blipFill>
        <p:spPr>
          <a:xfrm>
            <a:off x="1573380" y="1066532"/>
            <a:ext cx="5426726" cy="4552500"/>
          </a:xfrm>
          <a:prstGeom prst="rect">
            <a:avLst/>
          </a:prstGeom>
        </p:spPr>
      </p:pic>
      <p:graphicFrame>
        <p:nvGraphicFramePr>
          <p:cNvPr id="10" name="Table 9">
            <a:extLst>
              <a:ext uri="{FF2B5EF4-FFF2-40B4-BE49-F238E27FC236}">
                <a16:creationId xmlns:a16="http://schemas.microsoft.com/office/drawing/2014/main" id="{0FEFA86D-DBDF-4A16-BB0C-69B37CF0A2EE}"/>
              </a:ext>
            </a:extLst>
          </p:cNvPr>
          <p:cNvGraphicFramePr>
            <a:graphicFrameLocks noGrp="1"/>
          </p:cNvGraphicFramePr>
          <p:nvPr>
            <p:extLst>
              <p:ext uri="{D42A27DB-BD31-4B8C-83A1-F6EECF244321}">
                <p14:modId xmlns:p14="http://schemas.microsoft.com/office/powerpoint/2010/main" val="715270337"/>
              </p:ext>
            </p:extLst>
          </p:nvPr>
        </p:nvGraphicFramePr>
        <p:xfrm>
          <a:off x="1084532" y="1066532"/>
          <a:ext cx="427513" cy="4552500"/>
        </p:xfrm>
        <a:graphic>
          <a:graphicData uri="http://schemas.openxmlformats.org/drawingml/2006/table">
            <a:tbl>
              <a:tblPr bandRow="1">
                <a:tableStyleId>{5C22544A-7EE6-4342-B048-85BDC9FD1C3A}</a:tableStyleId>
              </a:tblPr>
              <a:tblGrid>
                <a:gridCol w="427513">
                  <a:extLst>
                    <a:ext uri="{9D8B030D-6E8A-4147-A177-3AD203B41FA5}">
                      <a16:colId xmlns:a16="http://schemas.microsoft.com/office/drawing/2014/main" val="20000"/>
                    </a:ext>
                  </a:extLst>
                </a:gridCol>
              </a:tblGrid>
              <a:tr h="920285">
                <a:tc>
                  <a:txBody>
                    <a:bodyPr/>
                    <a:lstStyle/>
                    <a:p>
                      <a:pPr algn="ctr"/>
                      <a:r>
                        <a:rPr lang="en-US" sz="1400" b="1" dirty="0">
                          <a:solidFill>
                            <a:schemeClr val="bg1"/>
                          </a:solidFill>
                          <a:latin typeface="Tw Cen MT" panose="020B0602020104020603" pitchFamily="34" charset="0"/>
                        </a:rPr>
                        <a:t>Global</a:t>
                      </a:r>
                      <a:endParaRPr lang="en-GB" sz="1400" b="1" dirty="0">
                        <a:solidFill>
                          <a:schemeClr val="bg1"/>
                        </a:solidFill>
                        <a:latin typeface="Tw Cen MT" panose="020B0602020104020603" pitchFamily="34" charset="0"/>
                      </a:endParaRPr>
                    </a:p>
                  </a:txBody>
                  <a:tcPr marL="0" marR="0" marT="0" marB="0" vert="vert270" anchor="ctr">
                    <a:solidFill>
                      <a:srgbClr val="00B050"/>
                    </a:solidFill>
                  </a:tcPr>
                </a:tc>
                <a:extLst>
                  <a:ext uri="{0D108BD9-81ED-4DB2-BD59-A6C34878D82A}">
                    <a16:rowId xmlns:a16="http://schemas.microsoft.com/office/drawing/2014/main" val="10000"/>
                  </a:ext>
                </a:extLst>
              </a:tr>
              <a:tr h="143004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solidFill>
                            <a:schemeClr val="bg1"/>
                          </a:solidFill>
                          <a:latin typeface="Tw Cen MT" panose="020B0602020104020603" pitchFamily="34" charset="0"/>
                        </a:rPr>
                        <a:t>Regional</a:t>
                      </a:r>
                      <a:endParaRPr lang="en-GB" sz="1400" dirty="0">
                        <a:latin typeface="Tw Cen MT" panose="020B0602020104020603" pitchFamily="34" charset="0"/>
                      </a:endParaRPr>
                    </a:p>
                  </a:txBody>
                  <a:tcPr marL="0" marR="0" marT="0" marB="0" vert="vert270" anchor="ctr">
                    <a:solidFill>
                      <a:srgbClr val="0070C0"/>
                    </a:solidFill>
                  </a:tcPr>
                </a:tc>
                <a:extLst>
                  <a:ext uri="{0D108BD9-81ED-4DB2-BD59-A6C34878D82A}">
                    <a16:rowId xmlns:a16="http://schemas.microsoft.com/office/drawing/2014/main" val="10001"/>
                  </a:ext>
                </a:extLst>
              </a:tr>
              <a:tr h="118325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500" b="1" dirty="0">
                          <a:solidFill>
                            <a:schemeClr val="bg1"/>
                          </a:solidFill>
                          <a:latin typeface="Tw Cen MT" panose="020B0602020104020603" pitchFamily="34" charset="0"/>
                        </a:rPr>
                        <a:t>Sub-Regional</a:t>
                      </a:r>
                      <a:endParaRPr lang="en-GB" sz="1400" dirty="0"/>
                    </a:p>
                  </a:txBody>
                  <a:tcPr marL="0" marR="0" marT="0" marB="0" vert="vert270" anchor="ctr">
                    <a:solidFill>
                      <a:srgbClr val="FF6600"/>
                    </a:solidFill>
                  </a:tcPr>
                </a:tc>
                <a:extLst>
                  <a:ext uri="{0D108BD9-81ED-4DB2-BD59-A6C34878D82A}">
                    <a16:rowId xmlns:a16="http://schemas.microsoft.com/office/drawing/2014/main" val="10002"/>
                  </a:ext>
                </a:extLst>
              </a:tr>
              <a:tr h="101891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solidFill>
                            <a:schemeClr val="bg1"/>
                          </a:solidFill>
                          <a:latin typeface="Tw Cen MT" panose="020B0602020104020603" pitchFamily="34" charset="0"/>
                        </a:rPr>
                        <a:t>National</a:t>
                      </a:r>
                      <a:endParaRPr lang="en-GB" sz="1400" b="1" dirty="0">
                        <a:solidFill>
                          <a:schemeClr val="bg1"/>
                        </a:solidFill>
                        <a:latin typeface="Tw Cen MT" panose="020B0602020104020603" pitchFamily="34" charset="0"/>
                      </a:endParaRPr>
                    </a:p>
                  </a:txBody>
                  <a:tcPr marL="0" marR="0" marT="0" marB="0" vert="vert270" anchor="ctr">
                    <a:solidFill>
                      <a:schemeClr val="accent5">
                        <a:lumMod val="50000"/>
                      </a:schemeClr>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4128938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14F605CE-7EB4-46C2-AC90-7E7973435FD3}"/>
              </a:ext>
            </a:extLst>
          </p:cNvPr>
          <p:cNvGraphicFramePr>
            <a:graphicFrameLocks noGrp="1"/>
          </p:cNvGraphicFramePr>
          <p:nvPr>
            <p:extLst>
              <p:ext uri="{D42A27DB-BD31-4B8C-83A1-F6EECF244321}">
                <p14:modId xmlns:p14="http://schemas.microsoft.com/office/powerpoint/2010/main" val="2465621566"/>
              </p:ext>
            </p:extLst>
          </p:nvPr>
        </p:nvGraphicFramePr>
        <p:xfrm>
          <a:off x="1084532" y="1066532"/>
          <a:ext cx="427513" cy="4552500"/>
        </p:xfrm>
        <a:graphic>
          <a:graphicData uri="http://schemas.openxmlformats.org/drawingml/2006/table">
            <a:tbl>
              <a:tblPr bandRow="1">
                <a:tableStyleId>{5C22544A-7EE6-4342-B048-85BDC9FD1C3A}</a:tableStyleId>
              </a:tblPr>
              <a:tblGrid>
                <a:gridCol w="427513">
                  <a:extLst>
                    <a:ext uri="{9D8B030D-6E8A-4147-A177-3AD203B41FA5}">
                      <a16:colId xmlns:a16="http://schemas.microsoft.com/office/drawing/2014/main" val="20000"/>
                    </a:ext>
                  </a:extLst>
                </a:gridCol>
              </a:tblGrid>
              <a:tr h="920285">
                <a:tc>
                  <a:txBody>
                    <a:bodyPr/>
                    <a:lstStyle/>
                    <a:p>
                      <a:pPr algn="ctr"/>
                      <a:r>
                        <a:rPr lang="en-US" sz="1400" b="1" dirty="0">
                          <a:solidFill>
                            <a:schemeClr val="bg1"/>
                          </a:solidFill>
                          <a:latin typeface="Tw Cen MT" panose="020B0602020104020603" pitchFamily="34" charset="0"/>
                        </a:rPr>
                        <a:t>Global</a:t>
                      </a:r>
                      <a:endParaRPr lang="en-GB" sz="1400" b="1" dirty="0">
                        <a:solidFill>
                          <a:schemeClr val="bg1"/>
                        </a:solidFill>
                        <a:latin typeface="Tw Cen MT" panose="020B0602020104020603" pitchFamily="34" charset="0"/>
                      </a:endParaRPr>
                    </a:p>
                  </a:txBody>
                  <a:tcPr marL="0" marR="0" marT="0" marB="0" vert="vert270" anchor="ctr">
                    <a:solidFill>
                      <a:srgbClr val="00B050"/>
                    </a:solidFill>
                  </a:tcPr>
                </a:tc>
                <a:extLst>
                  <a:ext uri="{0D108BD9-81ED-4DB2-BD59-A6C34878D82A}">
                    <a16:rowId xmlns:a16="http://schemas.microsoft.com/office/drawing/2014/main" val="10000"/>
                  </a:ext>
                </a:extLst>
              </a:tr>
              <a:tr h="143004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solidFill>
                            <a:schemeClr val="bg1"/>
                          </a:solidFill>
                          <a:latin typeface="Tw Cen MT" panose="020B0602020104020603" pitchFamily="34" charset="0"/>
                        </a:rPr>
                        <a:t>Regional</a:t>
                      </a:r>
                      <a:endParaRPr lang="en-GB" sz="1400" dirty="0">
                        <a:latin typeface="Tw Cen MT" panose="020B0602020104020603" pitchFamily="34" charset="0"/>
                      </a:endParaRPr>
                    </a:p>
                  </a:txBody>
                  <a:tcPr marL="0" marR="0" marT="0" marB="0" vert="vert270" anchor="ctr">
                    <a:solidFill>
                      <a:srgbClr val="0070C0"/>
                    </a:solidFill>
                  </a:tcPr>
                </a:tc>
                <a:extLst>
                  <a:ext uri="{0D108BD9-81ED-4DB2-BD59-A6C34878D82A}">
                    <a16:rowId xmlns:a16="http://schemas.microsoft.com/office/drawing/2014/main" val="10001"/>
                  </a:ext>
                </a:extLst>
              </a:tr>
              <a:tr h="118325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500" b="1" dirty="0">
                          <a:solidFill>
                            <a:schemeClr val="bg1"/>
                          </a:solidFill>
                          <a:latin typeface="Tw Cen MT" panose="020B0602020104020603" pitchFamily="34" charset="0"/>
                        </a:rPr>
                        <a:t>Sub-Regional</a:t>
                      </a:r>
                      <a:endParaRPr lang="en-GB" sz="1400" dirty="0"/>
                    </a:p>
                  </a:txBody>
                  <a:tcPr marL="0" marR="0" marT="0" marB="0" vert="vert270" anchor="ctr">
                    <a:solidFill>
                      <a:srgbClr val="FF6600"/>
                    </a:solidFill>
                  </a:tcPr>
                </a:tc>
                <a:extLst>
                  <a:ext uri="{0D108BD9-81ED-4DB2-BD59-A6C34878D82A}">
                    <a16:rowId xmlns:a16="http://schemas.microsoft.com/office/drawing/2014/main" val="10002"/>
                  </a:ext>
                </a:extLst>
              </a:tr>
              <a:tr h="101891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solidFill>
                            <a:schemeClr val="bg1"/>
                          </a:solidFill>
                          <a:latin typeface="Tw Cen MT" panose="020B0602020104020603" pitchFamily="34" charset="0"/>
                        </a:rPr>
                        <a:t>National</a:t>
                      </a:r>
                      <a:endParaRPr lang="en-GB" sz="1400" b="1" dirty="0">
                        <a:solidFill>
                          <a:schemeClr val="bg1"/>
                        </a:solidFill>
                        <a:latin typeface="Tw Cen MT" panose="020B0602020104020603" pitchFamily="34" charset="0"/>
                      </a:endParaRPr>
                    </a:p>
                  </a:txBody>
                  <a:tcPr marL="0" marR="0" marT="0" marB="0" vert="vert270" anchor="ctr">
                    <a:solidFill>
                      <a:schemeClr val="accent5">
                        <a:lumMod val="50000"/>
                      </a:schemeClr>
                    </a:solidFill>
                  </a:tcPr>
                </a:tc>
                <a:extLst>
                  <a:ext uri="{0D108BD9-81ED-4DB2-BD59-A6C34878D82A}">
                    <a16:rowId xmlns:a16="http://schemas.microsoft.com/office/drawing/2014/main" val="10003"/>
                  </a:ext>
                </a:extLst>
              </a:tr>
            </a:tbl>
          </a:graphicData>
        </a:graphic>
      </p:graphicFrame>
      <p:pic>
        <p:nvPicPr>
          <p:cNvPr id="5" name="Picture 4">
            <a:extLst>
              <a:ext uri="{FF2B5EF4-FFF2-40B4-BE49-F238E27FC236}">
                <a16:creationId xmlns:a16="http://schemas.microsoft.com/office/drawing/2014/main" id="{1EB3DFF4-23AC-49D1-9D05-8FE194D06642}"/>
              </a:ext>
            </a:extLst>
          </p:cNvPr>
          <p:cNvPicPr>
            <a:picLocks noChangeAspect="1"/>
          </p:cNvPicPr>
          <p:nvPr/>
        </p:nvPicPr>
        <p:blipFill rotWithShape="1">
          <a:blip r:embed="rId2"/>
          <a:srcRect l="11905" t="6512" r="1986"/>
          <a:stretch/>
        </p:blipFill>
        <p:spPr>
          <a:xfrm>
            <a:off x="1573380" y="1066532"/>
            <a:ext cx="5426726" cy="4552500"/>
          </a:xfrm>
          <a:prstGeom prst="rect">
            <a:avLst/>
          </a:prstGeom>
        </p:spPr>
      </p:pic>
      <p:sp>
        <p:nvSpPr>
          <p:cNvPr id="6" name="Title 6">
            <a:extLst>
              <a:ext uri="{FF2B5EF4-FFF2-40B4-BE49-F238E27FC236}">
                <a16:creationId xmlns:a16="http://schemas.microsoft.com/office/drawing/2014/main" id="{84800165-3CE1-4CA5-B256-726B8AB1122A}"/>
              </a:ext>
            </a:extLst>
          </p:cNvPr>
          <p:cNvSpPr txBox="1">
            <a:spLocks/>
          </p:cNvSpPr>
          <p:nvPr/>
        </p:nvSpPr>
        <p:spPr>
          <a:xfrm>
            <a:off x="1671479" y="170738"/>
            <a:ext cx="4860143" cy="594122"/>
          </a:xfrm>
          <a:prstGeom prst="rect">
            <a:avLst/>
          </a:prstGeom>
          <a:solidFill>
            <a:schemeClr val="bg1"/>
          </a:solidFill>
        </p:spPr>
        <p:txBody>
          <a:bodyPr vert="horz" lIns="68580" tIns="34290" rIns="68580" bIns="34290" rtlCol="0" anchor="ctr">
            <a:noAutofit/>
          </a:bodyPr>
          <a:lstStyle>
            <a:lvl1pPr algn="l" rtl="0" eaLnBrk="0" fontAlgn="base" hangingPunct="0">
              <a:spcBef>
                <a:spcPct val="0"/>
              </a:spcBef>
              <a:spcAft>
                <a:spcPct val="0"/>
              </a:spcAft>
              <a:defRPr sz="3600" b="1" kern="1200" spc="0" baseline="0">
                <a:solidFill>
                  <a:srgbClr val="800000"/>
                </a:solidFill>
                <a:latin typeface="+mn-lt"/>
                <a:ea typeface="+mj-ea"/>
                <a:cs typeface="+mj-cs"/>
              </a:defRPr>
            </a:lvl1pPr>
            <a:lvl2pPr algn="l" rtl="0" eaLnBrk="0" fontAlgn="base" hangingPunct="0">
              <a:spcBef>
                <a:spcPct val="0"/>
              </a:spcBef>
              <a:spcAft>
                <a:spcPct val="0"/>
              </a:spcAft>
              <a:defRPr sz="3600" b="1">
                <a:solidFill>
                  <a:srgbClr val="800000"/>
                </a:solidFill>
                <a:latin typeface="Calibri" panose="020F0502020204030204" pitchFamily="34" charset="0"/>
              </a:defRPr>
            </a:lvl2pPr>
            <a:lvl3pPr algn="l" rtl="0" eaLnBrk="0" fontAlgn="base" hangingPunct="0">
              <a:spcBef>
                <a:spcPct val="0"/>
              </a:spcBef>
              <a:spcAft>
                <a:spcPct val="0"/>
              </a:spcAft>
              <a:defRPr sz="3600" b="1">
                <a:solidFill>
                  <a:srgbClr val="800000"/>
                </a:solidFill>
                <a:latin typeface="Calibri" panose="020F0502020204030204" pitchFamily="34" charset="0"/>
              </a:defRPr>
            </a:lvl3pPr>
            <a:lvl4pPr algn="l" rtl="0" eaLnBrk="0" fontAlgn="base" hangingPunct="0">
              <a:spcBef>
                <a:spcPct val="0"/>
              </a:spcBef>
              <a:spcAft>
                <a:spcPct val="0"/>
              </a:spcAft>
              <a:defRPr sz="3600" b="1">
                <a:solidFill>
                  <a:srgbClr val="800000"/>
                </a:solidFill>
                <a:latin typeface="Calibri" panose="020F0502020204030204" pitchFamily="34" charset="0"/>
              </a:defRPr>
            </a:lvl4pPr>
            <a:lvl5pPr algn="l" rtl="0" eaLnBrk="0" fontAlgn="base" hangingPunct="0">
              <a:spcBef>
                <a:spcPct val="0"/>
              </a:spcBef>
              <a:spcAft>
                <a:spcPct val="0"/>
              </a:spcAft>
              <a:defRPr sz="3600" b="1">
                <a:solidFill>
                  <a:srgbClr val="800000"/>
                </a:solidFill>
                <a:latin typeface="Calibri" panose="020F0502020204030204" pitchFamily="34" charset="0"/>
              </a:defRPr>
            </a:lvl5pPr>
            <a:lvl6pPr marL="457200" algn="l" rtl="0" fontAlgn="base">
              <a:spcBef>
                <a:spcPct val="0"/>
              </a:spcBef>
              <a:spcAft>
                <a:spcPct val="0"/>
              </a:spcAft>
              <a:defRPr sz="4600">
                <a:solidFill>
                  <a:schemeClr val="tx2"/>
                </a:solidFill>
                <a:latin typeface="Cambria" pitchFamily="18" charset="0"/>
              </a:defRPr>
            </a:lvl6pPr>
            <a:lvl7pPr marL="914400" algn="l" rtl="0" fontAlgn="base">
              <a:spcBef>
                <a:spcPct val="0"/>
              </a:spcBef>
              <a:spcAft>
                <a:spcPct val="0"/>
              </a:spcAft>
              <a:defRPr sz="4600">
                <a:solidFill>
                  <a:schemeClr val="tx2"/>
                </a:solidFill>
                <a:latin typeface="Cambria" pitchFamily="18" charset="0"/>
              </a:defRPr>
            </a:lvl7pPr>
            <a:lvl8pPr marL="1371600" algn="l" rtl="0" fontAlgn="base">
              <a:spcBef>
                <a:spcPct val="0"/>
              </a:spcBef>
              <a:spcAft>
                <a:spcPct val="0"/>
              </a:spcAft>
              <a:defRPr sz="4600">
                <a:solidFill>
                  <a:schemeClr val="tx2"/>
                </a:solidFill>
                <a:latin typeface="Cambria" pitchFamily="18" charset="0"/>
              </a:defRPr>
            </a:lvl8pPr>
            <a:lvl9pPr marL="1828800" algn="l" rtl="0" fontAlgn="base">
              <a:spcBef>
                <a:spcPct val="0"/>
              </a:spcBef>
              <a:spcAft>
                <a:spcPct val="0"/>
              </a:spcAft>
              <a:defRPr sz="4600">
                <a:solidFill>
                  <a:schemeClr val="tx2"/>
                </a:solidFill>
                <a:latin typeface="Cambria" pitchFamily="18" charset="0"/>
              </a:defRPr>
            </a:lvl9pPr>
          </a:lstStyle>
          <a:p>
            <a:pPr algn="ctr"/>
            <a:r>
              <a:rPr lang="en-US" sz="2400" dirty="0"/>
              <a:t>The FARA Partnership Model </a:t>
            </a:r>
            <a:r>
              <a:rPr lang="en-US" sz="2400" i="1" dirty="0"/>
              <a:t>informed by the TAP &amp; CDAIS</a:t>
            </a:r>
            <a:endParaRPr lang="en-GB" sz="3000" i="1" dirty="0"/>
          </a:p>
        </p:txBody>
      </p:sp>
      <p:sp>
        <p:nvSpPr>
          <p:cNvPr id="3" name="TextBox 2">
            <a:extLst>
              <a:ext uri="{FF2B5EF4-FFF2-40B4-BE49-F238E27FC236}">
                <a16:creationId xmlns:a16="http://schemas.microsoft.com/office/drawing/2014/main" id="{5AD2A264-3397-43DB-BECF-BFFFA6536BAC}"/>
              </a:ext>
            </a:extLst>
          </p:cNvPr>
          <p:cNvSpPr txBox="1"/>
          <p:nvPr/>
        </p:nvSpPr>
        <p:spPr>
          <a:xfrm>
            <a:off x="3935897" y="1497499"/>
            <a:ext cx="490330" cy="307777"/>
          </a:xfrm>
          <a:prstGeom prst="rect">
            <a:avLst/>
          </a:prstGeom>
          <a:noFill/>
        </p:spPr>
        <p:txBody>
          <a:bodyPr wrap="square" rtlCol="0">
            <a:spAutoFit/>
          </a:bodyPr>
          <a:lstStyle/>
          <a:p>
            <a:r>
              <a:rPr lang="en-GB" sz="1400" dirty="0">
                <a:solidFill>
                  <a:srgbClr val="C00000"/>
                </a:solidFill>
              </a:rPr>
              <a:t>AIS</a:t>
            </a:r>
          </a:p>
        </p:txBody>
      </p:sp>
      <p:sp>
        <p:nvSpPr>
          <p:cNvPr id="8" name="TextBox 7">
            <a:extLst>
              <a:ext uri="{FF2B5EF4-FFF2-40B4-BE49-F238E27FC236}">
                <a16:creationId xmlns:a16="http://schemas.microsoft.com/office/drawing/2014/main" id="{63B49948-7597-4D7A-BEDD-93B14C80CDF9}"/>
              </a:ext>
            </a:extLst>
          </p:cNvPr>
          <p:cNvSpPr txBox="1"/>
          <p:nvPr/>
        </p:nvSpPr>
        <p:spPr>
          <a:xfrm>
            <a:off x="4101551" y="4044706"/>
            <a:ext cx="490330" cy="307777"/>
          </a:xfrm>
          <a:prstGeom prst="rect">
            <a:avLst/>
          </a:prstGeom>
          <a:noFill/>
        </p:spPr>
        <p:txBody>
          <a:bodyPr wrap="square" rtlCol="0">
            <a:spAutoFit/>
          </a:bodyPr>
          <a:lstStyle/>
          <a:p>
            <a:r>
              <a:rPr lang="en-GB" sz="1400" dirty="0">
                <a:solidFill>
                  <a:srgbClr val="C00000"/>
                </a:solidFill>
              </a:rPr>
              <a:t>AIS</a:t>
            </a:r>
          </a:p>
        </p:txBody>
      </p:sp>
      <p:sp>
        <p:nvSpPr>
          <p:cNvPr id="9" name="TextBox 8">
            <a:extLst>
              <a:ext uri="{FF2B5EF4-FFF2-40B4-BE49-F238E27FC236}">
                <a16:creationId xmlns:a16="http://schemas.microsoft.com/office/drawing/2014/main" id="{74E35497-A27C-47D4-AC2F-1F72C8B0A515}"/>
              </a:ext>
            </a:extLst>
          </p:cNvPr>
          <p:cNvSpPr txBox="1"/>
          <p:nvPr/>
        </p:nvSpPr>
        <p:spPr>
          <a:xfrm>
            <a:off x="4101551" y="2778158"/>
            <a:ext cx="490330" cy="307777"/>
          </a:xfrm>
          <a:prstGeom prst="rect">
            <a:avLst/>
          </a:prstGeom>
          <a:noFill/>
        </p:spPr>
        <p:txBody>
          <a:bodyPr wrap="square" rtlCol="0">
            <a:spAutoFit/>
          </a:bodyPr>
          <a:lstStyle/>
          <a:p>
            <a:r>
              <a:rPr lang="en-GB" sz="1400" dirty="0">
                <a:solidFill>
                  <a:srgbClr val="C00000"/>
                </a:solidFill>
              </a:rPr>
              <a:t>AIS</a:t>
            </a:r>
          </a:p>
        </p:txBody>
      </p:sp>
      <p:sp>
        <p:nvSpPr>
          <p:cNvPr id="10" name="TextBox 9">
            <a:extLst>
              <a:ext uri="{FF2B5EF4-FFF2-40B4-BE49-F238E27FC236}">
                <a16:creationId xmlns:a16="http://schemas.microsoft.com/office/drawing/2014/main" id="{E8BC9661-7C18-46DF-9CF3-143EA8C32F32}"/>
              </a:ext>
            </a:extLst>
          </p:cNvPr>
          <p:cNvSpPr txBox="1"/>
          <p:nvPr/>
        </p:nvSpPr>
        <p:spPr>
          <a:xfrm>
            <a:off x="4101551" y="5046762"/>
            <a:ext cx="490330" cy="307777"/>
          </a:xfrm>
          <a:prstGeom prst="rect">
            <a:avLst/>
          </a:prstGeom>
          <a:noFill/>
        </p:spPr>
        <p:txBody>
          <a:bodyPr wrap="square" rtlCol="0">
            <a:spAutoFit/>
          </a:bodyPr>
          <a:lstStyle/>
          <a:p>
            <a:r>
              <a:rPr lang="en-GB" sz="1400" dirty="0">
                <a:solidFill>
                  <a:srgbClr val="C00000"/>
                </a:solidFill>
              </a:rPr>
              <a:t>AIS</a:t>
            </a:r>
          </a:p>
        </p:txBody>
      </p:sp>
      <p:pic>
        <p:nvPicPr>
          <p:cNvPr id="11" name="Picture 10">
            <a:extLst>
              <a:ext uri="{FF2B5EF4-FFF2-40B4-BE49-F238E27FC236}">
                <a16:creationId xmlns:a16="http://schemas.microsoft.com/office/drawing/2014/main" id="{853219D7-D996-4FC7-A680-2E1B153C448D}"/>
              </a:ext>
            </a:extLst>
          </p:cNvPr>
          <p:cNvPicPr>
            <a:picLocks noChangeAspect="1"/>
          </p:cNvPicPr>
          <p:nvPr/>
        </p:nvPicPr>
        <p:blipFill>
          <a:blip r:embed="rId3"/>
          <a:stretch>
            <a:fillRect/>
          </a:stretch>
        </p:blipFill>
        <p:spPr>
          <a:xfrm>
            <a:off x="2994373" y="5311254"/>
            <a:ext cx="2373378" cy="1655576"/>
          </a:xfrm>
          <a:prstGeom prst="rect">
            <a:avLst/>
          </a:prstGeom>
        </p:spPr>
      </p:pic>
      <p:sp>
        <p:nvSpPr>
          <p:cNvPr id="13" name="Rectangle 12">
            <a:extLst>
              <a:ext uri="{FF2B5EF4-FFF2-40B4-BE49-F238E27FC236}">
                <a16:creationId xmlns:a16="http://schemas.microsoft.com/office/drawing/2014/main" id="{4AC1DFBB-BD34-469A-B5A8-66CF2FD2694A}"/>
              </a:ext>
            </a:extLst>
          </p:cNvPr>
          <p:cNvSpPr/>
          <p:nvPr/>
        </p:nvSpPr>
        <p:spPr>
          <a:xfrm rot="16200000">
            <a:off x="860821" y="5865004"/>
            <a:ext cx="887787" cy="369332"/>
          </a:xfrm>
          <a:prstGeom prst="rect">
            <a:avLst/>
          </a:prstGeom>
          <a:solidFill>
            <a:srgbClr val="FFC000"/>
          </a:solidFill>
        </p:spPr>
        <p:txBody>
          <a:bodyPr wrap="square" lIns="91440" tIns="45720" rIns="91440" bIns="45720">
            <a:spAutoFit/>
          </a:bodyPr>
          <a:lstStyle/>
          <a:p>
            <a:pPr algn="ctr"/>
            <a:r>
              <a:rPr lang="en-US" b="1" cap="none" spc="0" dirty="0">
                <a:ln w="0"/>
                <a:solidFill>
                  <a:srgbClr val="C00000"/>
                </a:solidFill>
                <a:effectLst>
                  <a:outerShdw blurRad="38100" dist="19050" dir="2700000" algn="tl" rotWithShape="0">
                    <a:schemeClr val="dk1">
                      <a:alpha val="40000"/>
                    </a:schemeClr>
                  </a:outerShdw>
                </a:effectLst>
              </a:rPr>
              <a:t>LOCAL</a:t>
            </a:r>
          </a:p>
        </p:txBody>
      </p:sp>
      <p:sp>
        <p:nvSpPr>
          <p:cNvPr id="14" name="TextBox 13">
            <a:extLst>
              <a:ext uri="{FF2B5EF4-FFF2-40B4-BE49-F238E27FC236}">
                <a16:creationId xmlns:a16="http://schemas.microsoft.com/office/drawing/2014/main" id="{02A476E7-4228-4DBC-83D4-819025526F09}"/>
              </a:ext>
            </a:extLst>
          </p:cNvPr>
          <p:cNvSpPr txBox="1"/>
          <p:nvPr/>
        </p:nvSpPr>
        <p:spPr>
          <a:xfrm>
            <a:off x="5791201" y="5791468"/>
            <a:ext cx="3286539" cy="830997"/>
          </a:xfrm>
          <a:prstGeom prst="rect">
            <a:avLst/>
          </a:prstGeom>
          <a:noFill/>
          <a:ln>
            <a:solidFill>
              <a:srgbClr val="C00000"/>
            </a:solidFill>
            <a:prstDash val="dash"/>
          </a:ln>
        </p:spPr>
        <p:txBody>
          <a:bodyPr wrap="square" rtlCol="0">
            <a:spAutoFit/>
          </a:bodyPr>
          <a:lstStyle/>
          <a:p>
            <a:pPr algn="r"/>
            <a:r>
              <a:rPr lang="en-GB" sz="1600" dirty="0">
                <a:solidFill>
                  <a:srgbClr val="C00000"/>
                </a:solidFill>
              </a:rPr>
              <a:t>Innovation platform as a mechanism to coordinate an AIS at local/ community level?</a:t>
            </a:r>
          </a:p>
        </p:txBody>
      </p:sp>
      <p:sp>
        <p:nvSpPr>
          <p:cNvPr id="15" name="TextBox 14">
            <a:extLst>
              <a:ext uri="{FF2B5EF4-FFF2-40B4-BE49-F238E27FC236}">
                <a16:creationId xmlns:a16="http://schemas.microsoft.com/office/drawing/2014/main" id="{C5571362-609D-4F3E-8042-7D42D86E895D}"/>
              </a:ext>
            </a:extLst>
          </p:cNvPr>
          <p:cNvSpPr txBox="1"/>
          <p:nvPr/>
        </p:nvSpPr>
        <p:spPr>
          <a:xfrm>
            <a:off x="6693200" y="4581570"/>
            <a:ext cx="2383245" cy="1077218"/>
          </a:xfrm>
          <a:prstGeom prst="rect">
            <a:avLst/>
          </a:prstGeom>
          <a:noFill/>
          <a:ln>
            <a:solidFill>
              <a:srgbClr val="C00000"/>
            </a:solidFill>
            <a:prstDash val="dash"/>
          </a:ln>
        </p:spPr>
        <p:txBody>
          <a:bodyPr wrap="square" rtlCol="0">
            <a:spAutoFit/>
          </a:bodyPr>
          <a:lstStyle/>
          <a:p>
            <a:pPr algn="r"/>
            <a:r>
              <a:rPr lang="en-GB" sz="1600" dirty="0">
                <a:solidFill>
                  <a:srgbClr val="C00000"/>
                </a:solidFill>
              </a:rPr>
              <a:t>Strategic Innovation platform as a mechanism to coordinate an AIS at national level?</a:t>
            </a:r>
          </a:p>
        </p:txBody>
      </p:sp>
    </p:spTree>
    <p:extLst>
      <p:ext uri="{BB962C8B-B14F-4D97-AF65-F5344CB8AC3E}">
        <p14:creationId xmlns:p14="http://schemas.microsoft.com/office/powerpoint/2010/main" val="400180171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2798</TotalTime>
  <Words>325</Words>
  <Application>Microsoft Office PowerPoint</Application>
  <PresentationFormat>On-screen Show (4:3)</PresentationFormat>
  <Paragraphs>60</Paragraphs>
  <Slides>6</Slides>
  <Notes>2</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6</vt:i4>
      </vt:variant>
    </vt:vector>
  </HeadingPairs>
  <TitlesOfParts>
    <vt:vector size="18" baseType="lpstr">
      <vt:lpstr>Arial</vt:lpstr>
      <vt:lpstr>Arial Narrow</vt:lpstr>
      <vt:lpstr>Calibri</vt:lpstr>
      <vt:lpstr>Cambria</vt:lpstr>
      <vt:lpstr>Gill Sans MT</vt:lpstr>
      <vt:lpstr>Swis721 Md BT</vt:lpstr>
      <vt:lpstr>Times New Roman</vt:lpstr>
      <vt:lpstr>Tw Cen MT</vt:lpstr>
      <vt:lpstr>Verdana</vt:lpstr>
      <vt:lpstr>Wingdings</vt:lpstr>
      <vt:lpstr>Adjacency</vt:lpstr>
      <vt:lpstr>Office Theme</vt:lpstr>
      <vt:lpstr>Adopting the Common Framework and approaches at the regional level by  the Forum for Agricultural Research in Africa (FARA)  CDAIS International Forum -Strengthening functional capacities to innovate 14 May 2019, Gembloux, Belgium Session 6.1  </vt:lpstr>
      <vt:lpstr>Agenda 2063- Science, Technology &amp; Innovation Strategy for Africa  (STISA 2024, Priority1 – Eliminate Hunger)</vt:lpstr>
      <vt:lpstr>Our approach to Scaling of Technology: use of Innovation Platforms and Innovation clusters to scale and localise  …the future belongs to the organised… </vt:lpstr>
      <vt:lpstr>Capacity Development at FARA Learning approach to achieve the functional capacities</vt:lpstr>
      <vt:lpstr>PowerPoint Presentation</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Gyau, Amos (ICRAF)</dc:creator>
  <cp:lastModifiedBy>Krishan Bheenick</cp:lastModifiedBy>
  <cp:revision>155</cp:revision>
  <cp:lastPrinted>2019-05-02T08:11:29Z</cp:lastPrinted>
  <dcterms:created xsi:type="dcterms:W3CDTF">2017-11-12T15:17:38Z</dcterms:created>
  <dcterms:modified xsi:type="dcterms:W3CDTF">2019-05-14T07:34:03Z</dcterms:modified>
</cp:coreProperties>
</file>