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F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31" autoAdjust="0"/>
  </p:normalViewPr>
  <p:slideViewPr>
    <p:cSldViewPr snapToGrid="0" snapToObjects="1"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C4B9D-BDB5-E046-9E89-63ED7CAD05E6}" type="datetime1">
              <a:rPr lang="lo-LA" smtClean="0"/>
              <a:t>13/05/2019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967E1-5F4F-5B4A-B305-6D5E4298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537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3111A-C9D0-C441-8E36-63228F136437}" type="datetime1">
              <a:rPr lang="lo-LA" smtClean="0"/>
              <a:t>13/05/2019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3F6FD-71F4-F843-80C6-F48DCFEC8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873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3F6FD-71F4-F843-80C6-F48DCFEC89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4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3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9" y="0"/>
            <a:ext cx="1597735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4" y="3693648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4" y="5204014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3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2E85A1-BDFF-A348-8BF4-9A7082BECFE8}" type="datetime1">
              <a:rPr lang="lo-LA" smtClean="0"/>
              <a:t>13/05/2019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3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12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3" y="609600"/>
            <a:ext cx="3612823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9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802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5C46-ABEC-124D-9D68-8E0C3D760E7C}" type="datetime1">
              <a:rPr lang="lo-LA" smtClean="0"/>
              <a:t>13/05/2019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3" y="609600"/>
            <a:ext cx="3612823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9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802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1C96-121C-1C45-9767-5081C5BBBA63}" type="datetime1">
              <a:rPr lang="lo-LA" smtClean="0"/>
              <a:t>13/05/2019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00E3-5D4D-2E4B-AFF1-789F65D390F2}" type="datetime1">
              <a:rPr lang="lo-LA" smtClean="0"/>
              <a:t>13/05/2019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3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2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559F-5EC3-9346-85F4-62728347642F}" type="datetime1">
              <a:rPr lang="lo-LA" smtClean="0"/>
              <a:t>13/05/2019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4922-378D-7441-A692-A9D3C2471AC7}" type="datetime1">
              <a:rPr lang="lo-LA" smtClean="0"/>
              <a:t>13/05/2019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3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9" y="0"/>
            <a:ext cx="1597735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4" y="3693648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4" y="5204014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3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76FE8D-2DCD-4E44-A1FC-33957503E7FD}" type="datetime1">
              <a:rPr lang="lo-LA" smtClean="0"/>
              <a:t>13/05/2019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3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12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81" y="950260"/>
            <a:ext cx="2528047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1" y="1851215"/>
            <a:ext cx="5446715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1" y="3576919"/>
            <a:ext cx="5446715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6926-82DB-2C4A-91B6-A842033AFC60}" type="datetime1">
              <a:rPr lang="lo-LA" smtClean="0"/>
              <a:t>13/05/2019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5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8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1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5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4D6D-E9F7-B843-86FD-94F2350C7F75}" type="datetime1">
              <a:rPr lang="lo-LA" smtClean="0"/>
              <a:t>13/05/2019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802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802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45D1-D352-5647-95C8-D8DC71D9DE45}" type="datetime1">
              <a:rPr lang="lo-LA" smtClean="0"/>
              <a:t>13/05/2019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51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5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33DE-3154-464A-BAE0-5AC99E0F6A64}" type="datetime1">
              <a:rPr lang="lo-LA" smtClean="0"/>
              <a:t>13/05/2019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6F05-15F9-2843-A8C9-2F10265C6495}" type="datetime1">
              <a:rPr lang="lo-LA" smtClean="0"/>
              <a:t>13/05/2019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3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62" y="381002"/>
            <a:ext cx="3813175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D25D-69E1-454A-AB57-50C4B66E4CF4}" type="datetime1">
              <a:rPr lang="lo-LA" smtClean="0"/>
              <a:t>13/05/2019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3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5" y="40343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5" y="1761568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74E3C575-D4DA-8745-8B87-6124797F4335}" type="datetime1">
              <a:rPr lang="lo-LA" smtClean="0"/>
              <a:t>13/05/2019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3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017" y="2914031"/>
            <a:ext cx="6104759" cy="1470025"/>
          </a:xfrm>
        </p:spPr>
        <p:txBody>
          <a:bodyPr/>
          <a:lstStyle/>
          <a:p>
            <a:r>
              <a:rPr lang="en-US" sz="8800" dirty="0" smtClean="0"/>
              <a:t>Laos CDAIS</a:t>
            </a:r>
            <a:br>
              <a:rPr lang="en-US" sz="8800" dirty="0" smtClean="0"/>
            </a:br>
            <a:r>
              <a:rPr lang="en-US" sz="8800" dirty="0" smtClean="0"/>
              <a:t> </a:t>
            </a:r>
            <a:br>
              <a:rPr lang="en-US" sz="8800" dirty="0" smtClean="0"/>
            </a:br>
            <a:r>
              <a:rPr lang="en-US" sz="8800" dirty="0" smtClean="0"/>
              <a:t>“How we work” 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4" y="5204014"/>
            <a:ext cx="5446713" cy="1062395"/>
          </a:xfrm>
        </p:spPr>
        <p:txBody>
          <a:bodyPr>
            <a:normAutofit/>
          </a:bodyPr>
          <a:lstStyle/>
          <a:p>
            <a:r>
              <a:rPr lang="en-US" smtClean="0"/>
              <a:t>13 May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5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541" y="2539778"/>
            <a:ext cx="3612776" cy="1537447"/>
          </a:xfrm>
        </p:spPr>
        <p:txBody>
          <a:bodyPr/>
          <a:lstStyle/>
          <a:p>
            <a:r>
              <a:rPr lang="en-US" sz="3600" dirty="0" smtClean="0"/>
              <a:t>National Innovation Facilitators </a:t>
            </a:r>
            <a:r>
              <a:rPr lang="en-US" dirty="0"/>
              <a:t>[</a:t>
            </a:r>
            <a:r>
              <a:rPr lang="en-US" sz="3600" dirty="0" smtClean="0"/>
              <a:t>NIFs] always keep in mind the strategy of CDAIS’ how we work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71" y="4538226"/>
            <a:ext cx="3813175" cy="21408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Many achievements of CDAIS partnerships/niches in Laos context….</a:t>
            </a:r>
            <a:r>
              <a:rPr lang="en-US" b="1" dirty="0" smtClean="0"/>
              <a:t> (please see our posters and some documentations at the innovation fair&gt;&gt;&gt;&gt;&gt;)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z="1600" smtClean="0"/>
              <a:t>2</a:t>
            </a:fld>
            <a:endParaRPr lang="en-US" sz="1600"/>
          </a:p>
        </p:txBody>
      </p:sp>
      <p:sp>
        <p:nvSpPr>
          <p:cNvPr id="5" name="Rectangle 4"/>
          <p:cNvSpPr/>
          <p:nvPr/>
        </p:nvSpPr>
        <p:spPr>
          <a:xfrm>
            <a:off x="4450813" y="186361"/>
            <a:ext cx="46601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Help </a:t>
            </a:r>
            <a:r>
              <a:rPr lang="en-US" sz="2000" b="1" dirty="0"/>
              <a:t>niches to identify where there are potential for innovation</a:t>
            </a:r>
            <a:r>
              <a:rPr lang="en-US" sz="2000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Help </a:t>
            </a:r>
            <a:r>
              <a:rPr lang="en-US" sz="2000" b="1" dirty="0"/>
              <a:t>niches to write first action plan </a:t>
            </a:r>
            <a:r>
              <a:rPr lang="en-US" sz="2000" b="1" dirty="0" smtClean="0"/>
              <a:t>as a guideline and </a:t>
            </a:r>
            <a:r>
              <a:rPr lang="en-US" sz="2000" b="1" dirty="0"/>
              <a:t>encourage them to change the plan as they learn and gain experience through the whole approach of </a:t>
            </a:r>
            <a:r>
              <a:rPr lang="en-US" sz="2000" b="1" i="1" dirty="0">
                <a:solidFill>
                  <a:srgbClr val="002060"/>
                </a:solidFill>
              </a:rPr>
              <a:t>'learning by doing</a:t>
            </a:r>
            <a:r>
              <a:rPr lang="en-US" sz="2000" b="1" dirty="0"/>
              <a:t>'. </a:t>
            </a: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Gently </a:t>
            </a:r>
            <a:r>
              <a:rPr lang="en-US" sz="2000" b="1" dirty="0"/>
              <a:t>push for early autonomous ownership of their action plan and let group members make their own decision. </a:t>
            </a:r>
            <a:r>
              <a:rPr lang="en-US" sz="2000" b="1" i="1" dirty="0" smtClean="0">
                <a:solidFill>
                  <a:srgbClr val="002060"/>
                </a:solidFill>
              </a:rPr>
              <a:t>Using ‘phone call test’ </a:t>
            </a:r>
            <a:endParaRPr lang="en-US" sz="2000" b="1" i="1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Bring together a variety of stakeholders is a goal, not a starting </a:t>
            </a:r>
            <a:r>
              <a:rPr lang="en-US" sz="2000" b="1" dirty="0" smtClean="0"/>
              <a:t>point. </a:t>
            </a:r>
            <a:r>
              <a:rPr lang="en-US" sz="2000" b="1" i="1" dirty="0" smtClean="0">
                <a:solidFill>
                  <a:srgbClr val="002060"/>
                </a:solidFill>
              </a:rPr>
              <a:t>‘creating the link’ </a:t>
            </a:r>
            <a:r>
              <a:rPr lang="en-US" sz="2000" b="1" i="1" dirty="0" smtClean="0">
                <a:solidFill>
                  <a:srgbClr val="002060"/>
                </a:solidFill>
              </a:rPr>
              <a:t> </a:t>
            </a:r>
            <a:endParaRPr lang="en-US" sz="2000" b="1" i="1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Develop </a:t>
            </a:r>
            <a:r>
              <a:rPr lang="en-US" sz="2000" b="1" u="sng" dirty="0"/>
              <a:t>a coaching </a:t>
            </a:r>
            <a:r>
              <a:rPr lang="en-US" sz="2000" b="1" dirty="0"/>
              <a:t>strategy that focuses on learning and not on activities. </a:t>
            </a:r>
            <a:r>
              <a:rPr lang="en-US" sz="2000" b="1" i="1" dirty="0" smtClean="0">
                <a:solidFill>
                  <a:srgbClr val="002060"/>
                </a:solidFill>
              </a:rPr>
              <a:t>Using ‘coaching process’</a:t>
            </a:r>
            <a:endParaRPr lang="th-TH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94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24983"/>
            <a:ext cx="3875165" cy="1537447"/>
          </a:xfrm>
        </p:spPr>
        <p:txBody>
          <a:bodyPr/>
          <a:lstStyle/>
          <a:p>
            <a:pPr algn="l"/>
            <a:r>
              <a:rPr lang="en-US" sz="4800" dirty="0" smtClean="0"/>
              <a:t>Develop a coaching strategy that focus on learning and not on activities    </a:t>
            </a:r>
            <a:endParaRPr lang="en-US" sz="48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458845" y="381001"/>
            <a:ext cx="4499375" cy="607676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As </a:t>
            </a:r>
            <a:r>
              <a:rPr lang="en-US" b="1" dirty="0" smtClean="0"/>
              <a:t>niche</a:t>
            </a:r>
            <a:r>
              <a:rPr lang="en-US" dirty="0" smtClean="0"/>
              <a:t> </a:t>
            </a:r>
            <a:r>
              <a:rPr lang="en-US" b="1" dirty="0" smtClean="0"/>
              <a:t>action plan </a:t>
            </a:r>
            <a:r>
              <a:rPr lang="en-US" dirty="0" smtClean="0"/>
              <a:t>are </a:t>
            </a:r>
            <a:r>
              <a:rPr lang="en-US" b="1" dirty="0" smtClean="0"/>
              <a:t>changing</a:t>
            </a:r>
            <a:r>
              <a:rPr lang="en-US" dirty="0" smtClean="0"/>
              <a:t> </a:t>
            </a:r>
            <a:r>
              <a:rPr lang="en-US" b="1" dirty="0" smtClean="0"/>
              <a:t>along </a:t>
            </a:r>
            <a:r>
              <a:rPr lang="en-US" dirty="0" smtClean="0"/>
              <a:t>the </a:t>
            </a:r>
            <a:r>
              <a:rPr lang="en-US" b="1" dirty="0" smtClean="0"/>
              <a:t>learning process</a:t>
            </a:r>
            <a:r>
              <a:rPr lang="en-US" dirty="0" smtClean="0"/>
              <a:t>,</a:t>
            </a:r>
          </a:p>
          <a:p>
            <a:pPr algn="just"/>
            <a:r>
              <a:rPr lang="en-US" b="1" dirty="0" smtClean="0"/>
              <a:t>NIFs</a:t>
            </a:r>
            <a:r>
              <a:rPr lang="en-US" dirty="0" smtClean="0"/>
              <a:t> </a:t>
            </a:r>
            <a:r>
              <a:rPr lang="en-US" b="1" dirty="0" smtClean="0"/>
              <a:t>coaching plan is the real guideline</a:t>
            </a:r>
            <a:r>
              <a:rPr lang="en-US" dirty="0" smtClean="0"/>
              <a:t>, using for </a:t>
            </a:r>
            <a:r>
              <a:rPr lang="en-US" b="1" dirty="0" smtClean="0"/>
              <a:t>identify</a:t>
            </a:r>
            <a:r>
              <a:rPr lang="en-US" dirty="0" smtClean="0"/>
              <a:t> then </a:t>
            </a:r>
            <a:r>
              <a:rPr lang="en-US" b="1" dirty="0" smtClean="0"/>
              <a:t>monitor progress </a:t>
            </a:r>
            <a:r>
              <a:rPr lang="en-US" dirty="0" smtClean="0"/>
              <a:t>of the niche </a:t>
            </a:r>
            <a:r>
              <a:rPr lang="en-US" b="1" dirty="0" smtClean="0"/>
              <a:t>identified capacities </a:t>
            </a:r>
          </a:p>
          <a:p>
            <a:pPr algn="just"/>
            <a:r>
              <a:rPr lang="en-US" b="1" dirty="0" smtClean="0"/>
              <a:t>Process of NIFs coaching </a:t>
            </a:r>
            <a:r>
              <a:rPr lang="en-US" dirty="0" smtClean="0"/>
              <a:t> help by  lead NIFs: NIFs </a:t>
            </a:r>
          </a:p>
          <a:p>
            <a:pPr marL="806450" lvl="1" indent="-457200" algn="just">
              <a:buFont typeface="+mj-ea"/>
              <a:buAutoNum type="circleNumDbPlain"/>
            </a:pPr>
            <a:r>
              <a:rPr lang="en-US" dirty="0" smtClean="0"/>
              <a:t>Understanding </a:t>
            </a:r>
            <a:r>
              <a:rPr lang="en-US" b="1" dirty="0" smtClean="0"/>
              <a:t>CD (PMs)</a:t>
            </a:r>
          </a:p>
          <a:p>
            <a:pPr marL="806450" lvl="1" indent="-457200" algn="just">
              <a:buFont typeface="+mj-ea"/>
              <a:buAutoNum type="circleNumDbPlain"/>
            </a:pPr>
            <a:r>
              <a:rPr lang="en-US" b="1" dirty="0" smtClean="0"/>
              <a:t>Use</a:t>
            </a:r>
            <a:r>
              <a:rPr lang="en-US" dirty="0" smtClean="0"/>
              <a:t> niche </a:t>
            </a:r>
            <a:r>
              <a:rPr lang="en-US" b="1" dirty="0" smtClean="0"/>
              <a:t>action plan</a:t>
            </a:r>
            <a:r>
              <a:rPr lang="en-US" dirty="0" smtClean="0"/>
              <a:t> as key guideline </a:t>
            </a:r>
            <a:r>
              <a:rPr lang="en-US" b="1" dirty="0" smtClean="0"/>
              <a:t>to tract </a:t>
            </a:r>
            <a:r>
              <a:rPr lang="en-US" dirty="0" smtClean="0"/>
              <a:t>of niche </a:t>
            </a:r>
            <a:r>
              <a:rPr lang="en-US" b="1" dirty="0" smtClean="0"/>
              <a:t>priorities CD </a:t>
            </a:r>
          </a:p>
          <a:p>
            <a:pPr marL="806450" lvl="1" indent="-457200" algn="just">
              <a:buFont typeface="+mj-ea"/>
              <a:buAutoNum type="circleNumDbPlain"/>
            </a:pPr>
            <a:r>
              <a:rPr lang="en-US" dirty="0" smtClean="0"/>
              <a:t>Then </a:t>
            </a:r>
            <a:r>
              <a:rPr lang="en-US" b="1" dirty="0" smtClean="0"/>
              <a:t>monitor</a:t>
            </a:r>
            <a:r>
              <a:rPr lang="en-US" dirty="0" smtClean="0"/>
              <a:t> them in certain period  in order to help niche </a:t>
            </a:r>
            <a:r>
              <a:rPr lang="en-US" b="1" dirty="0" smtClean="0"/>
              <a:t>progress</a:t>
            </a:r>
            <a:r>
              <a:rPr lang="en-US" dirty="0" smtClean="0"/>
              <a:t> on their learning process that allowing </a:t>
            </a:r>
            <a:r>
              <a:rPr lang="en-US" b="1" dirty="0" smtClean="0"/>
              <a:t>reshape activity niche needs  </a:t>
            </a:r>
          </a:p>
          <a:p>
            <a:pPr marL="806450" lvl="1" indent="-457200" algn="just">
              <a:buFont typeface="+mj-ea"/>
              <a:buAutoNum type="circleNumDbPlain"/>
            </a:pPr>
            <a:r>
              <a:rPr lang="en-US" dirty="0" smtClean="0"/>
              <a:t>Allow them to </a:t>
            </a:r>
            <a:r>
              <a:rPr lang="en-US" b="1" dirty="0" smtClean="0"/>
              <a:t>reflect </a:t>
            </a:r>
            <a:r>
              <a:rPr lang="en-US" dirty="0" smtClean="0"/>
              <a:t>in their </a:t>
            </a:r>
            <a:r>
              <a:rPr lang="en-US" b="1" dirty="0" smtClean="0"/>
              <a:t>learning process</a:t>
            </a:r>
            <a:r>
              <a:rPr lang="en-US" dirty="0" smtClean="0"/>
              <a:t>, and </a:t>
            </a:r>
            <a:r>
              <a:rPr lang="en-US" b="1" dirty="0" smtClean="0"/>
              <a:t>strengthen niche autonomy </a:t>
            </a:r>
            <a:endParaRPr lang="en-US" b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381000" y="5484100"/>
            <a:ext cx="3612776" cy="682663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The most challenge task for NIFs </a:t>
            </a:r>
            <a:endParaRPr lang="en-US" sz="3200" b="1" u="sng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9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  <p:bldP spid="12" grpId="1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910</TotalTime>
  <Words>265</Words>
  <Application>Microsoft Office PowerPoint</Application>
  <PresentationFormat>On-screen Show (4:3)</PresentationFormat>
  <Paragraphs>25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Infusion</vt:lpstr>
      <vt:lpstr>Laos CDAIS   “How we work” </vt:lpstr>
      <vt:lpstr>National Innovation Facilitators [NIFs] always keep in mind the strategy of CDAIS’ how we work </vt:lpstr>
      <vt:lpstr>Develop a coaching strategy that focus on learning and not on activities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Laos CDAIS   “How we work’</dc:title>
  <dc:creator>Microsoft Office User</dc:creator>
  <cp:lastModifiedBy>BK</cp:lastModifiedBy>
  <cp:revision>64</cp:revision>
  <dcterms:created xsi:type="dcterms:W3CDTF">2019-01-29T23:33:16Z</dcterms:created>
  <dcterms:modified xsi:type="dcterms:W3CDTF">2019-05-13T02:00:53Z</dcterms:modified>
</cp:coreProperties>
</file>